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8.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9.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10.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764" r:id="rId5"/>
    <p:sldMasterId id="2147483720" r:id="rId6"/>
    <p:sldMasterId id="2147483683" r:id="rId7"/>
    <p:sldMasterId id="2147483687" r:id="rId8"/>
    <p:sldMasterId id="2147483694" r:id="rId9"/>
    <p:sldMasterId id="2147483696" r:id="rId10"/>
    <p:sldMasterId id="2147483665" r:id="rId11"/>
    <p:sldMasterId id="2147483715" r:id="rId12"/>
    <p:sldMasterId id="2147483703" r:id="rId13"/>
    <p:sldMasterId id="2147483666" r:id="rId14"/>
  </p:sldMasterIdLst>
  <p:notesMasterIdLst>
    <p:notesMasterId r:id="rId40"/>
  </p:notesMasterIdLst>
  <p:handoutMasterIdLst>
    <p:handoutMasterId r:id="rId41"/>
  </p:handoutMasterIdLst>
  <p:sldIdLst>
    <p:sldId id="258" r:id="rId15"/>
    <p:sldId id="259" r:id="rId16"/>
    <p:sldId id="382" r:id="rId17"/>
    <p:sldId id="406" r:id="rId18"/>
    <p:sldId id="409" r:id="rId19"/>
    <p:sldId id="267" r:id="rId20"/>
    <p:sldId id="410" r:id="rId21"/>
    <p:sldId id="412" r:id="rId22"/>
    <p:sldId id="413" r:id="rId23"/>
    <p:sldId id="415" r:id="rId24"/>
    <p:sldId id="417" r:id="rId25"/>
    <p:sldId id="416" r:id="rId26"/>
    <p:sldId id="419" r:id="rId27"/>
    <p:sldId id="420" r:id="rId28"/>
    <p:sldId id="421" r:id="rId29"/>
    <p:sldId id="425" r:id="rId30"/>
    <p:sldId id="422" r:id="rId31"/>
    <p:sldId id="423" r:id="rId32"/>
    <p:sldId id="424" r:id="rId33"/>
    <p:sldId id="426" r:id="rId34"/>
    <p:sldId id="427" r:id="rId35"/>
    <p:sldId id="428" r:id="rId36"/>
    <p:sldId id="429" r:id="rId37"/>
    <p:sldId id="430" r:id="rId38"/>
    <p:sldId id="411" r:id="rId39"/>
  </p:sldIdLst>
  <p:sldSz cx="9144000" cy="5715000" type="screen16x10"/>
  <p:notesSz cx="6669088" cy="9926638"/>
  <p:embeddedFontLst>
    <p:embeddedFont>
      <p:font typeface="Calibri" panose="020F0502020204030204" pitchFamily="34" charset="0"/>
      <p:regular r:id="rId42"/>
      <p:bold r:id="rId43"/>
      <p:italic r:id="rId44"/>
      <p:boldItalic r:id="rId45"/>
    </p:embeddedFont>
    <p:embeddedFont>
      <p:font typeface="Montserrat" panose="00000500000000000000" pitchFamily="2" charset="0"/>
      <p:regular r:id="rId46"/>
      <p:bold r:id="rId47"/>
      <p:italic r:id="rId48"/>
      <p:boldItalic r:id="rId49"/>
    </p:embeddedFont>
    <p:embeddedFont>
      <p:font typeface="Open Sans" panose="020B0606030504020204" pitchFamily="34" charset="0"/>
      <p:regular r:id="rId50"/>
      <p:bold r:id="rId51"/>
      <p:italic r:id="rId52"/>
      <p:boldItalic r:id="rId53"/>
    </p:embeddedFont>
    <p:embeddedFont>
      <p:font typeface="Roboto Black" panose="02000000000000000000" pitchFamily="2" charset="0"/>
      <p:bold r:id="rId54"/>
      <p:italic r:id="rId55"/>
      <p:boldItalic r:id="rId56"/>
    </p:embeddedFont>
    <p:embeddedFont>
      <p:font typeface="Roboto Light" panose="02000000000000000000" pitchFamily="2" charset="0"/>
      <p:regular r:id="rId57"/>
      <p:italic r:id="rId58"/>
    </p:embeddedFont>
  </p:embeddedFontLst>
  <p:defaultTextStyle>
    <a:defPPr>
      <a:defRPr lang="en-US"/>
    </a:defPPr>
    <a:lvl1pPr marL="0" algn="l" defTabSz="914124" rtl="0" eaLnBrk="1" latinLnBrk="0" hangingPunct="1">
      <a:defRPr sz="1800" kern="1200">
        <a:solidFill>
          <a:schemeClr val="tx1"/>
        </a:solidFill>
        <a:latin typeface="+mn-lt"/>
        <a:ea typeface="+mn-ea"/>
        <a:cs typeface="+mn-cs"/>
      </a:defRPr>
    </a:lvl1pPr>
    <a:lvl2pPr marL="457061" algn="l" defTabSz="914124" rtl="0" eaLnBrk="1" latinLnBrk="0" hangingPunct="1">
      <a:defRPr sz="1800" kern="1200">
        <a:solidFill>
          <a:schemeClr val="tx1"/>
        </a:solidFill>
        <a:latin typeface="+mn-lt"/>
        <a:ea typeface="+mn-ea"/>
        <a:cs typeface="+mn-cs"/>
      </a:defRPr>
    </a:lvl2pPr>
    <a:lvl3pPr marL="914124" algn="l" defTabSz="914124" rtl="0" eaLnBrk="1" latinLnBrk="0" hangingPunct="1">
      <a:defRPr sz="1800" kern="1200">
        <a:solidFill>
          <a:schemeClr val="tx1"/>
        </a:solidFill>
        <a:latin typeface="+mn-lt"/>
        <a:ea typeface="+mn-ea"/>
        <a:cs typeface="+mn-cs"/>
      </a:defRPr>
    </a:lvl3pPr>
    <a:lvl4pPr marL="1371186" algn="l" defTabSz="914124" rtl="0" eaLnBrk="1" latinLnBrk="0" hangingPunct="1">
      <a:defRPr sz="1800" kern="1200">
        <a:solidFill>
          <a:schemeClr val="tx1"/>
        </a:solidFill>
        <a:latin typeface="+mn-lt"/>
        <a:ea typeface="+mn-ea"/>
        <a:cs typeface="+mn-cs"/>
      </a:defRPr>
    </a:lvl4pPr>
    <a:lvl5pPr marL="1828247" algn="l" defTabSz="914124" rtl="0" eaLnBrk="1" latinLnBrk="0" hangingPunct="1">
      <a:defRPr sz="1800" kern="1200">
        <a:solidFill>
          <a:schemeClr val="tx1"/>
        </a:solidFill>
        <a:latin typeface="+mn-lt"/>
        <a:ea typeface="+mn-ea"/>
        <a:cs typeface="+mn-cs"/>
      </a:defRPr>
    </a:lvl5pPr>
    <a:lvl6pPr marL="2285309" algn="l" defTabSz="914124" rtl="0" eaLnBrk="1" latinLnBrk="0" hangingPunct="1">
      <a:defRPr sz="1800" kern="1200">
        <a:solidFill>
          <a:schemeClr val="tx1"/>
        </a:solidFill>
        <a:latin typeface="+mn-lt"/>
        <a:ea typeface="+mn-ea"/>
        <a:cs typeface="+mn-cs"/>
      </a:defRPr>
    </a:lvl6pPr>
    <a:lvl7pPr marL="2742371" algn="l" defTabSz="914124" rtl="0" eaLnBrk="1" latinLnBrk="0" hangingPunct="1">
      <a:defRPr sz="1800" kern="1200">
        <a:solidFill>
          <a:schemeClr val="tx1"/>
        </a:solidFill>
        <a:latin typeface="+mn-lt"/>
        <a:ea typeface="+mn-ea"/>
        <a:cs typeface="+mn-cs"/>
      </a:defRPr>
    </a:lvl7pPr>
    <a:lvl8pPr marL="3199432" algn="l" defTabSz="914124" rtl="0" eaLnBrk="1" latinLnBrk="0" hangingPunct="1">
      <a:defRPr sz="1800" kern="1200">
        <a:solidFill>
          <a:schemeClr val="tx1"/>
        </a:solidFill>
        <a:latin typeface="+mn-lt"/>
        <a:ea typeface="+mn-ea"/>
        <a:cs typeface="+mn-cs"/>
      </a:defRPr>
    </a:lvl8pPr>
    <a:lvl9pPr marL="3656494" algn="l" defTabSz="914124"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ortfolio" id="{2457DBF0-9D28-B14B-B583-052A3AEFBA47}">
          <p14:sldIdLst>
            <p14:sldId id="258"/>
            <p14:sldId id="259"/>
            <p14:sldId id="382"/>
            <p14:sldId id="406"/>
            <p14:sldId id="409"/>
            <p14:sldId id="267"/>
            <p14:sldId id="410"/>
            <p14:sldId id="412"/>
            <p14:sldId id="413"/>
            <p14:sldId id="415"/>
            <p14:sldId id="417"/>
            <p14:sldId id="416"/>
            <p14:sldId id="419"/>
            <p14:sldId id="420"/>
            <p14:sldId id="421"/>
            <p14:sldId id="425"/>
            <p14:sldId id="422"/>
            <p14:sldId id="423"/>
            <p14:sldId id="424"/>
            <p14:sldId id="426"/>
            <p14:sldId id="427"/>
            <p14:sldId id="428"/>
            <p14:sldId id="429"/>
            <p14:sldId id="430"/>
            <p14:sldId id="411"/>
          </p14:sldIdLst>
        </p14:section>
      </p14:sectionLst>
    </p:ext>
    <p:ext uri="{EFAFB233-063F-42B5-8137-9DF3F51BA10A}">
      <p15:sldGuideLst xmlns:p15="http://schemas.microsoft.com/office/powerpoint/2012/main">
        <p15:guide id="1" orient="horz" pos="409" userDrawn="1">
          <p15:clr>
            <a:srgbClr val="A4A3A4"/>
          </p15:clr>
        </p15:guide>
        <p15:guide id="2" pos="384" userDrawn="1">
          <p15:clr>
            <a:srgbClr val="A4A3A4"/>
          </p15:clr>
        </p15:guide>
        <p15:guide id="3" orient="horz" pos="307" userDrawn="1">
          <p15:clr>
            <a:srgbClr val="A4A3A4"/>
          </p15:clr>
        </p15:guide>
        <p15:guide id="4" pos="288"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03945"/>
    <a:srgbClr val="473945"/>
    <a:srgbClr val="FACE0E"/>
    <a:srgbClr val="EA3945"/>
    <a:srgbClr val="D6343F"/>
    <a:srgbClr val="EBF1F5"/>
    <a:srgbClr val="EEF1FA"/>
    <a:srgbClr val="EFF2FB"/>
    <a:srgbClr val="EEF0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6082C3-6DE2-4EE5-958F-DE98FAED58D6}" v="20" dt="2023-03-23T18:26:43.9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6327" autoAdjust="0"/>
  </p:normalViewPr>
  <p:slideViewPr>
    <p:cSldViewPr snapToGrid="0" snapToObjects="1">
      <p:cViewPr varScale="1">
        <p:scale>
          <a:sx n="66" d="100"/>
          <a:sy n="66" d="100"/>
        </p:scale>
        <p:origin x="48" y="384"/>
      </p:cViewPr>
      <p:guideLst>
        <p:guide orient="horz" pos="409"/>
        <p:guide pos="384"/>
        <p:guide orient="horz" pos="307"/>
        <p:guide pos="28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122" d="100"/>
          <a:sy n="122" d="100"/>
        </p:scale>
        <p:origin x="4220" y="60"/>
      </p:cViewPr>
      <p:guideLst>
        <p:guide orient="horz" pos="3127"/>
        <p:guide pos="210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63"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handoutMaster" Target="handoutMasters/handoutMaster1.xml"/><Relationship Id="rId54" Type="http://schemas.openxmlformats.org/officeDocument/2006/relationships/font" Target="fonts/font13.fntdata"/><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notesMaster" Target="notesMasters/notesMaster1.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font" Target="fonts/font17.fntdata"/><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font" Target="fonts/font8.fntdata"/><Relationship Id="rId57" Type="http://schemas.openxmlformats.org/officeDocument/2006/relationships/font" Target="fonts/font16.fntdata"/><Relationship Id="rId61"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64"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font" Target="fonts/font10.fntdata"/><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font" Target="fonts/font5.fntdata"/><Relationship Id="rId5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viera Pizarro" userId="8c3b015e-ec81-4ccd-820f-493e8dfcba1a" providerId="ADAL" clId="{F49E7082-E93B-4523-AAFA-01712664AB9A}"/>
    <pc:docChg chg="modSld">
      <pc:chgData name="Javiera Pizarro" userId="8c3b015e-ec81-4ccd-820f-493e8dfcba1a" providerId="ADAL" clId="{F49E7082-E93B-4523-AAFA-01712664AB9A}" dt="2023-03-24T13:02:17.983" v="0" actId="14100"/>
      <pc:docMkLst>
        <pc:docMk/>
      </pc:docMkLst>
      <pc:sldChg chg="modSp mod">
        <pc:chgData name="Javiera Pizarro" userId="8c3b015e-ec81-4ccd-820f-493e8dfcba1a" providerId="ADAL" clId="{F49E7082-E93B-4523-AAFA-01712664AB9A}" dt="2023-03-24T13:02:17.983" v="0" actId="14100"/>
        <pc:sldMkLst>
          <pc:docMk/>
          <pc:sldMk cId="1751864324" sldId="412"/>
        </pc:sldMkLst>
        <pc:spChg chg="mod">
          <ac:chgData name="Javiera Pizarro" userId="8c3b015e-ec81-4ccd-820f-493e8dfcba1a" providerId="ADAL" clId="{F49E7082-E93B-4523-AAFA-01712664AB9A}" dt="2023-03-24T13:02:17.983" v="0" actId="14100"/>
          <ac:spMkLst>
            <pc:docMk/>
            <pc:sldMk cId="1751864324" sldId="412"/>
            <ac:spMk id="3" creationId="{9C568A45-8712-48D2-E20B-BA8E42D4A66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889938"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7607" y="2"/>
            <a:ext cx="2889938" cy="498056"/>
          </a:xfrm>
          <a:prstGeom prst="rect">
            <a:avLst/>
          </a:prstGeom>
        </p:spPr>
        <p:txBody>
          <a:bodyPr vert="horz" lIns="91440" tIns="45720" rIns="91440" bIns="45720" rtlCol="0"/>
          <a:lstStyle>
            <a:lvl1pPr algn="r">
              <a:defRPr sz="1200"/>
            </a:lvl1pPr>
          </a:lstStyle>
          <a:p>
            <a:fld id="{B60CD0EA-239A-0D42-86FA-938C392FE9F7}" type="datetime1">
              <a:t>3/24/2023</a:t>
            </a:fld>
            <a:endParaRPr lang="en-US"/>
          </a:p>
        </p:txBody>
      </p:sp>
      <p:sp>
        <p:nvSpPr>
          <p:cNvPr id="4" name="Footer Placeholder 3"/>
          <p:cNvSpPr>
            <a:spLocks noGrp="1"/>
          </p:cNvSpPr>
          <p:nvPr>
            <p:ph type="ftr" sz="quarter" idx="2"/>
          </p:nvPr>
        </p:nvSpPr>
        <p:spPr>
          <a:xfrm>
            <a:off x="0" y="9428585"/>
            <a:ext cx="2889938"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7607" y="9428585"/>
            <a:ext cx="2889938" cy="498055"/>
          </a:xfrm>
          <a:prstGeom prst="rect">
            <a:avLst/>
          </a:prstGeom>
        </p:spPr>
        <p:txBody>
          <a:bodyPr vert="horz" lIns="91440" tIns="45720" rIns="91440" bIns="45720" rtlCol="0" anchor="b"/>
          <a:lstStyle>
            <a:lvl1pPr algn="r">
              <a:defRPr sz="1200"/>
            </a:lvl1pPr>
          </a:lstStyle>
          <a:p>
            <a:fld id="{CCAA83DC-AE9A-44FF-A844-E2E5D5BA047F}" type="slidenum">
              <a:rPr lang="en-US" smtClean="0"/>
              <a:t>‹Nº›</a:t>
            </a:fld>
            <a:endParaRPr lang="en-US"/>
          </a:p>
        </p:txBody>
      </p:sp>
    </p:spTree>
    <p:extLst>
      <p:ext uri="{BB962C8B-B14F-4D97-AF65-F5344CB8AC3E}">
        <p14:creationId xmlns:p14="http://schemas.microsoft.com/office/powerpoint/2010/main" val="127622522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889938"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2"/>
            <a:ext cx="2889938" cy="498056"/>
          </a:xfrm>
          <a:prstGeom prst="rect">
            <a:avLst/>
          </a:prstGeom>
        </p:spPr>
        <p:txBody>
          <a:bodyPr vert="horz" lIns="91440" tIns="45720" rIns="91440" bIns="45720" rtlCol="0"/>
          <a:lstStyle>
            <a:lvl1pPr algn="r">
              <a:defRPr sz="1200"/>
            </a:lvl1pPr>
          </a:lstStyle>
          <a:p>
            <a:fld id="{5193309F-0A04-C444-9877-B2D5B465713C}" type="datetime1">
              <a:t>3/24/2023</a:t>
            </a:fld>
            <a:endParaRPr lang="en-US"/>
          </a:p>
        </p:txBody>
      </p:sp>
      <p:sp>
        <p:nvSpPr>
          <p:cNvPr id="4" name="Slide Image Placeholder 3"/>
          <p:cNvSpPr>
            <a:spLocks noGrp="1" noRot="1" noChangeAspect="1"/>
          </p:cNvSpPr>
          <p:nvPr>
            <p:ph type="sldImg" idx="2"/>
          </p:nvPr>
        </p:nvSpPr>
        <p:spPr>
          <a:xfrm>
            <a:off x="654050" y="1241425"/>
            <a:ext cx="5360988"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77195"/>
            <a:ext cx="5335270" cy="39086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5"/>
            <a:ext cx="2889938"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28585"/>
            <a:ext cx="2889938" cy="498055"/>
          </a:xfrm>
          <a:prstGeom prst="rect">
            <a:avLst/>
          </a:prstGeom>
        </p:spPr>
        <p:txBody>
          <a:bodyPr vert="horz" lIns="91440" tIns="45720" rIns="91440" bIns="45720" rtlCol="0" anchor="b"/>
          <a:lstStyle>
            <a:lvl1pPr algn="r">
              <a:defRPr sz="1200"/>
            </a:lvl1pPr>
          </a:lstStyle>
          <a:p>
            <a:fld id="{39C4FF52-46E3-43CB-AB80-CBEE90E8F28C}" type="slidenum">
              <a:rPr lang="en-US" smtClean="0"/>
              <a:t>‹Nº›</a:t>
            </a:fld>
            <a:endParaRPr lang="en-US"/>
          </a:p>
        </p:txBody>
      </p:sp>
    </p:spTree>
    <p:extLst>
      <p:ext uri="{BB962C8B-B14F-4D97-AF65-F5344CB8AC3E}">
        <p14:creationId xmlns:p14="http://schemas.microsoft.com/office/powerpoint/2010/main" val="3799800046"/>
      </p:ext>
    </p:extLst>
  </p:cSld>
  <p:clrMap bg1="lt1" tx1="dk1" bg2="lt2" tx2="dk2" accent1="accent1" accent2="accent2" accent3="accent3" accent4="accent4" accent5="accent5" accent6="accent6" hlink="hlink" folHlink="folHlink"/>
  <p:hf sldNum="0" hdr="0" ftr="0" dt="0"/>
  <p:notesStyle>
    <a:lvl1pPr marL="0" algn="l" defTabSz="914124" rtl="0" eaLnBrk="1" latinLnBrk="0" hangingPunct="1">
      <a:defRPr sz="1200" kern="1200">
        <a:solidFill>
          <a:schemeClr val="tx1"/>
        </a:solidFill>
        <a:latin typeface="+mn-lt"/>
        <a:ea typeface="+mn-ea"/>
        <a:cs typeface="+mn-cs"/>
      </a:defRPr>
    </a:lvl1pPr>
    <a:lvl2pPr marL="457061" algn="l" defTabSz="914124" rtl="0" eaLnBrk="1" latinLnBrk="0" hangingPunct="1">
      <a:defRPr sz="1200" kern="1200">
        <a:solidFill>
          <a:schemeClr val="tx1"/>
        </a:solidFill>
        <a:latin typeface="+mn-lt"/>
        <a:ea typeface="+mn-ea"/>
        <a:cs typeface="+mn-cs"/>
      </a:defRPr>
    </a:lvl2pPr>
    <a:lvl3pPr marL="914124" algn="l" defTabSz="914124" rtl="0" eaLnBrk="1" latinLnBrk="0" hangingPunct="1">
      <a:defRPr sz="1200" kern="1200">
        <a:solidFill>
          <a:schemeClr val="tx1"/>
        </a:solidFill>
        <a:latin typeface="+mn-lt"/>
        <a:ea typeface="+mn-ea"/>
        <a:cs typeface="+mn-cs"/>
      </a:defRPr>
    </a:lvl3pPr>
    <a:lvl4pPr marL="1371186" algn="l" defTabSz="914124" rtl="0" eaLnBrk="1" latinLnBrk="0" hangingPunct="1">
      <a:defRPr sz="1200" kern="1200">
        <a:solidFill>
          <a:schemeClr val="tx1"/>
        </a:solidFill>
        <a:latin typeface="+mn-lt"/>
        <a:ea typeface="+mn-ea"/>
        <a:cs typeface="+mn-cs"/>
      </a:defRPr>
    </a:lvl4pPr>
    <a:lvl5pPr marL="1828247" algn="l" defTabSz="914124" rtl="0" eaLnBrk="1" latinLnBrk="0" hangingPunct="1">
      <a:defRPr sz="1200" kern="1200">
        <a:solidFill>
          <a:schemeClr val="tx1"/>
        </a:solidFill>
        <a:latin typeface="+mn-lt"/>
        <a:ea typeface="+mn-ea"/>
        <a:cs typeface="+mn-cs"/>
      </a:defRPr>
    </a:lvl5pPr>
    <a:lvl6pPr marL="2285309" algn="l" defTabSz="914124" rtl="0" eaLnBrk="1" latinLnBrk="0" hangingPunct="1">
      <a:defRPr sz="1200" kern="1200">
        <a:solidFill>
          <a:schemeClr val="tx1"/>
        </a:solidFill>
        <a:latin typeface="+mn-lt"/>
        <a:ea typeface="+mn-ea"/>
        <a:cs typeface="+mn-cs"/>
      </a:defRPr>
    </a:lvl6pPr>
    <a:lvl7pPr marL="2742371" algn="l" defTabSz="914124" rtl="0" eaLnBrk="1" latinLnBrk="0" hangingPunct="1">
      <a:defRPr sz="1200" kern="1200">
        <a:solidFill>
          <a:schemeClr val="tx1"/>
        </a:solidFill>
        <a:latin typeface="+mn-lt"/>
        <a:ea typeface="+mn-ea"/>
        <a:cs typeface="+mn-cs"/>
      </a:defRPr>
    </a:lvl7pPr>
    <a:lvl8pPr marL="3199432" algn="l" defTabSz="914124" rtl="0" eaLnBrk="1" latinLnBrk="0" hangingPunct="1">
      <a:defRPr sz="1200" kern="1200">
        <a:solidFill>
          <a:schemeClr val="tx1"/>
        </a:solidFill>
        <a:latin typeface="+mn-lt"/>
        <a:ea typeface="+mn-ea"/>
        <a:cs typeface="+mn-cs"/>
      </a:defRPr>
    </a:lvl8pPr>
    <a:lvl9pPr marL="3656494" algn="l" defTabSz="91412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654050" y="1239838"/>
            <a:ext cx="5360988" cy="3351212"/>
          </a:xfrm>
        </p:spPr>
      </p:sp>
      <p:sp>
        <p:nvSpPr>
          <p:cNvPr id="3" name="Zástupný symbol poznámok 2"/>
          <p:cNvSpPr>
            <a:spLocks noGrp="1"/>
          </p:cNvSpPr>
          <p:nvPr>
            <p:ph type="body" idx="1"/>
          </p:nvPr>
        </p:nvSpPr>
        <p:spPr/>
        <p:txBody>
          <a:bodyPr/>
          <a:lstStyle/>
          <a:p>
            <a:endParaRPr lang="en-US"/>
          </a:p>
        </p:txBody>
      </p:sp>
    </p:spTree>
    <p:extLst>
      <p:ext uri="{BB962C8B-B14F-4D97-AF65-F5344CB8AC3E}">
        <p14:creationId xmlns:p14="http://schemas.microsoft.com/office/powerpoint/2010/main" val="3951097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654050" y="1239838"/>
            <a:ext cx="5360988" cy="3351212"/>
          </a:xfrm>
        </p:spPr>
      </p:sp>
      <p:sp>
        <p:nvSpPr>
          <p:cNvPr id="3" name="Zástupný symbol poznámok 2"/>
          <p:cNvSpPr>
            <a:spLocks noGrp="1"/>
          </p:cNvSpPr>
          <p:nvPr>
            <p:ph type="body" idx="1"/>
          </p:nvPr>
        </p:nvSpPr>
        <p:spPr/>
        <p:txBody>
          <a:bodyPr/>
          <a:lstStyle/>
          <a:p>
            <a:endParaRPr lang="en-US"/>
          </a:p>
        </p:txBody>
      </p:sp>
    </p:spTree>
    <p:extLst>
      <p:ext uri="{BB962C8B-B14F-4D97-AF65-F5344CB8AC3E}">
        <p14:creationId xmlns:p14="http://schemas.microsoft.com/office/powerpoint/2010/main" val="3561515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654050" y="1239838"/>
            <a:ext cx="5360988" cy="3351212"/>
          </a:xfrm>
        </p:spPr>
      </p:sp>
      <p:sp>
        <p:nvSpPr>
          <p:cNvPr id="3" name="Zástupný symbol poznámok 2"/>
          <p:cNvSpPr>
            <a:spLocks noGrp="1"/>
          </p:cNvSpPr>
          <p:nvPr>
            <p:ph type="body" idx="1"/>
          </p:nvPr>
        </p:nvSpPr>
        <p:spPr/>
        <p:txBody>
          <a:bodyPr/>
          <a:lstStyle/>
          <a:p>
            <a:endParaRPr lang="en-US"/>
          </a:p>
        </p:txBody>
      </p:sp>
    </p:spTree>
    <p:extLst>
      <p:ext uri="{BB962C8B-B14F-4D97-AF65-F5344CB8AC3E}">
        <p14:creationId xmlns:p14="http://schemas.microsoft.com/office/powerpoint/2010/main" val="3431728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654050" y="1239838"/>
            <a:ext cx="5360988" cy="3351212"/>
          </a:xfrm>
        </p:spPr>
      </p:sp>
      <p:sp>
        <p:nvSpPr>
          <p:cNvPr id="3" name="Zástupný symbol poznámok 2"/>
          <p:cNvSpPr>
            <a:spLocks noGrp="1"/>
          </p:cNvSpPr>
          <p:nvPr>
            <p:ph type="body" idx="1"/>
          </p:nvPr>
        </p:nvSpPr>
        <p:spPr/>
        <p:txBody>
          <a:bodyPr/>
          <a:lstStyle/>
          <a:p>
            <a:endParaRPr lang="en-US"/>
          </a:p>
        </p:txBody>
      </p:sp>
    </p:spTree>
    <p:extLst>
      <p:ext uri="{BB962C8B-B14F-4D97-AF65-F5344CB8AC3E}">
        <p14:creationId xmlns:p14="http://schemas.microsoft.com/office/powerpoint/2010/main" val="3412915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654050" y="1239838"/>
            <a:ext cx="5360988" cy="3351212"/>
          </a:xfrm>
        </p:spPr>
      </p:sp>
      <p:sp>
        <p:nvSpPr>
          <p:cNvPr id="3" name="Zástupný symbol poznámok 2"/>
          <p:cNvSpPr>
            <a:spLocks noGrp="1"/>
          </p:cNvSpPr>
          <p:nvPr>
            <p:ph type="body" idx="1"/>
          </p:nvPr>
        </p:nvSpPr>
        <p:spPr/>
        <p:txBody>
          <a:bodyPr/>
          <a:lstStyle/>
          <a:p>
            <a:endParaRPr lang="en-US"/>
          </a:p>
        </p:txBody>
      </p:sp>
    </p:spTree>
    <p:extLst>
      <p:ext uri="{BB962C8B-B14F-4D97-AF65-F5344CB8AC3E}">
        <p14:creationId xmlns:p14="http://schemas.microsoft.com/office/powerpoint/2010/main" val="3052426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654050" y="1239838"/>
            <a:ext cx="5360988" cy="3351212"/>
          </a:xfrm>
        </p:spPr>
      </p:sp>
      <p:sp>
        <p:nvSpPr>
          <p:cNvPr id="3" name="Zástupný symbol poznámok 2"/>
          <p:cNvSpPr>
            <a:spLocks noGrp="1"/>
          </p:cNvSpPr>
          <p:nvPr>
            <p:ph type="body" idx="1"/>
          </p:nvPr>
        </p:nvSpPr>
        <p:spPr/>
        <p:txBody>
          <a:bodyPr/>
          <a:lstStyle/>
          <a:p>
            <a:endParaRPr lang="en-US"/>
          </a:p>
        </p:txBody>
      </p:sp>
    </p:spTree>
    <p:extLst>
      <p:ext uri="{BB962C8B-B14F-4D97-AF65-F5344CB8AC3E}">
        <p14:creationId xmlns:p14="http://schemas.microsoft.com/office/powerpoint/2010/main" val="3962719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654050" y="1239838"/>
            <a:ext cx="5360988" cy="3351212"/>
          </a:xfrm>
        </p:spPr>
      </p:sp>
      <p:sp>
        <p:nvSpPr>
          <p:cNvPr id="3" name="Zástupný symbol poznámok 2"/>
          <p:cNvSpPr>
            <a:spLocks noGrp="1"/>
          </p:cNvSpPr>
          <p:nvPr>
            <p:ph type="body" idx="1"/>
          </p:nvPr>
        </p:nvSpPr>
        <p:spPr/>
        <p:txBody>
          <a:bodyPr/>
          <a:lstStyle/>
          <a:p>
            <a:endParaRPr lang="en-US"/>
          </a:p>
        </p:txBody>
      </p:sp>
    </p:spTree>
    <p:extLst>
      <p:ext uri="{BB962C8B-B14F-4D97-AF65-F5344CB8AC3E}">
        <p14:creationId xmlns:p14="http://schemas.microsoft.com/office/powerpoint/2010/main" val="4245924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654050" y="1239838"/>
            <a:ext cx="5360988" cy="3351212"/>
          </a:xfrm>
        </p:spPr>
      </p:sp>
      <p:sp>
        <p:nvSpPr>
          <p:cNvPr id="3" name="Zástupný symbol poznámok 2"/>
          <p:cNvSpPr>
            <a:spLocks noGrp="1"/>
          </p:cNvSpPr>
          <p:nvPr>
            <p:ph type="body" idx="1"/>
          </p:nvPr>
        </p:nvSpPr>
        <p:spPr/>
        <p:txBody>
          <a:bodyPr/>
          <a:lstStyle/>
          <a:p>
            <a:endParaRPr lang="en-US"/>
          </a:p>
        </p:txBody>
      </p:sp>
    </p:spTree>
    <p:extLst>
      <p:ext uri="{BB962C8B-B14F-4D97-AF65-F5344CB8AC3E}">
        <p14:creationId xmlns:p14="http://schemas.microsoft.com/office/powerpoint/2010/main" val="2953802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0_Slide 1">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sk-SK"/>
              <a:t>Click to edit Master title style</a:t>
            </a:r>
            <a:endParaRPr lang="en-US"/>
          </a:p>
        </p:txBody>
      </p:sp>
      <p:sp>
        <p:nvSpPr>
          <p:cNvPr id="3" name="Footer Placeholder 2"/>
          <p:cNvSpPr>
            <a:spLocks noGrp="1"/>
          </p:cNvSpPr>
          <p:nvPr>
            <p:ph type="ftr" sz="quarter" idx="10"/>
          </p:nvPr>
        </p:nvSpPr>
        <p:spPr/>
        <p:txBody>
          <a:bodyPr/>
          <a:lstStyle/>
          <a:p>
            <a:r>
              <a:rPr lang="en-US" dirty="0"/>
              <a:t>www.graphicriver.net/goashape</a:t>
            </a:r>
          </a:p>
        </p:txBody>
      </p:sp>
      <p:sp>
        <p:nvSpPr>
          <p:cNvPr id="7"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37790469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4572000" y="1841500"/>
            <a:ext cx="4320000" cy="2869259"/>
          </a:xfrm>
          <a:prstGeom prst="rect">
            <a:avLst/>
          </a:prstGeom>
        </p:spPr>
        <p:txBody>
          <a:bodyPr>
            <a:noAutofit/>
          </a:bodyPr>
          <a:lstStyle>
            <a:lvl1pPr marL="0" indent="0">
              <a:lnSpc>
                <a:spcPct val="120000"/>
              </a:lnSpc>
              <a:spcAft>
                <a:spcPts val="600"/>
              </a:spcAft>
              <a:buNone/>
              <a:defRPr sz="1000">
                <a:solidFill>
                  <a:schemeClr val="tx1"/>
                </a:solidFill>
                <a:latin typeface="Roboto Light"/>
                <a:cs typeface="Roboto Light"/>
              </a:defRPr>
            </a:lvl1pPr>
            <a:lvl2pPr marL="456947" indent="0">
              <a:lnSpc>
                <a:spcPct val="120000"/>
              </a:lnSpc>
              <a:spcAft>
                <a:spcPts val="600"/>
              </a:spcAft>
              <a:buNone/>
              <a:defRPr sz="1000">
                <a:solidFill>
                  <a:schemeClr val="tx1"/>
                </a:solidFill>
                <a:latin typeface="Roboto Light"/>
                <a:cs typeface="Roboto Light"/>
              </a:defRPr>
            </a:lvl2pPr>
            <a:lvl3pPr marL="913911" indent="0">
              <a:lnSpc>
                <a:spcPct val="120000"/>
              </a:lnSpc>
              <a:spcAft>
                <a:spcPts val="600"/>
              </a:spcAft>
              <a:buNone/>
              <a:defRPr sz="1000">
                <a:solidFill>
                  <a:schemeClr val="tx1"/>
                </a:solidFill>
                <a:latin typeface="Roboto Light"/>
                <a:cs typeface="Roboto Light"/>
              </a:defRPr>
            </a:lvl3pPr>
            <a:lvl4pPr marL="1370867" indent="0">
              <a:lnSpc>
                <a:spcPct val="120000"/>
              </a:lnSpc>
              <a:spcAft>
                <a:spcPts val="600"/>
              </a:spcAft>
              <a:buNone/>
              <a:defRPr sz="1000">
                <a:solidFill>
                  <a:schemeClr val="tx1"/>
                </a:solidFill>
                <a:latin typeface="Roboto Light"/>
                <a:cs typeface="Roboto Light"/>
              </a:defRPr>
            </a:lvl4pPr>
            <a:lvl5pPr marL="1827821" indent="0">
              <a:lnSpc>
                <a:spcPct val="120000"/>
              </a:lnSpc>
              <a:spcAft>
                <a:spcPts val="600"/>
              </a:spcAft>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7"/>
          </p:nvPr>
        </p:nvSpPr>
        <p:spPr/>
        <p:txBody>
          <a:bodyPr/>
          <a:lstStyle/>
          <a:p>
            <a:r>
              <a:rPr lang="en-US" dirty="0"/>
              <a:t>www.graphicriver.net/goashape</a:t>
            </a:r>
          </a:p>
        </p:txBody>
      </p:sp>
      <p:sp>
        <p:nvSpPr>
          <p:cNvPr id="11" name="Title 10"/>
          <p:cNvSpPr>
            <a:spLocks noGrp="1"/>
          </p:cNvSpPr>
          <p:nvPr>
            <p:ph type="title"/>
          </p:nvPr>
        </p:nvSpPr>
        <p:spPr>
          <a:xfrm>
            <a:off x="252469" y="910169"/>
            <a:ext cx="7900987" cy="423333"/>
          </a:xfrm>
        </p:spPr>
        <p:txBody>
          <a:bodyPr vert="horz"/>
          <a:lstStyle/>
          <a:p>
            <a:r>
              <a:rPr lang="sk-SK"/>
              <a:t>Click to edit Master title style</a:t>
            </a:r>
            <a:endParaRPr lang="en-US"/>
          </a:p>
        </p:txBody>
      </p:sp>
      <p:sp>
        <p:nvSpPr>
          <p:cNvPr id="7" name="Content Placeholder 16"/>
          <p:cNvSpPr>
            <a:spLocks noGrp="1"/>
          </p:cNvSpPr>
          <p:nvPr>
            <p:ph sz="quarter" idx="18"/>
          </p:nvPr>
        </p:nvSpPr>
        <p:spPr>
          <a:xfrm>
            <a:off x="252447" y="1841500"/>
            <a:ext cx="1957387" cy="1439333"/>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47" indent="0">
              <a:lnSpc>
                <a:spcPct val="120000"/>
              </a:lnSpc>
              <a:spcAft>
                <a:spcPts val="600"/>
              </a:spcAft>
              <a:buNone/>
              <a:defRPr sz="1000">
                <a:solidFill>
                  <a:schemeClr val="tx1"/>
                </a:solidFill>
                <a:latin typeface="Roboto Light"/>
                <a:cs typeface="Roboto Light"/>
              </a:defRPr>
            </a:lvl2pPr>
            <a:lvl3pPr marL="913911" indent="0">
              <a:lnSpc>
                <a:spcPct val="120000"/>
              </a:lnSpc>
              <a:spcAft>
                <a:spcPts val="600"/>
              </a:spcAft>
              <a:buNone/>
              <a:defRPr sz="1000">
                <a:solidFill>
                  <a:schemeClr val="tx1"/>
                </a:solidFill>
                <a:latin typeface="Roboto Light"/>
                <a:cs typeface="Roboto Light"/>
              </a:defRPr>
            </a:lvl3pPr>
            <a:lvl4pPr marL="1370867" indent="0">
              <a:lnSpc>
                <a:spcPct val="120000"/>
              </a:lnSpc>
              <a:spcAft>
                <a:spcPts val="600"/>
              </a:spcAft>
              <a:buNone/>
              <a:defRPr sz="1000">
                <a:solidFill>
                  <a:schemeClr val="tx1"/>
                </a:solidFill>
                <a:latin typeface="Roboto Light"/>
                <a:cs typeface="Roboto Light"/>
              </a:defRPr>
            </a:lvl4pPr>
            <a:lvl5pPr marL="1827821" indent="0">
              <a:lnSpc>
                <a:spcPct val="120000"/>
              </a:lnSpc>
              <a:spcAft>
                <a:spcPts val="600"/>
              </a:spcAft>
              <a:buFont typeface="Arial"/>
              <a:buNone/>
              <a:defRPr sz="1000">
                <a:solidFill>
                  <a:schemeClr val="tx1"/>
                </a:solidFill>
                <a:latin typeface="Roboto Light"/>
                <a:cs typeface="Roboto Light"/>
              </a:defRPr>
            </a:lvl5pPr>
          </a:lstStyle>
          <a:p>
            <a:pPr lvl="0"/>
            <a:r>
              <a:rPr lang="sk-SK"/>
              <a:t>Click to edit Master text styles</a:t>
            </a:r>
          </a:p>
        </p:txBody>
      </p:sp>
      <p:sp>
        <p:nvSpPr>
          <p:cNvPr id="8" name="Content Placeholder 16"/>
          <p:cNvSpPr>
            <a:spLocks noGrp="1"/>
          </p:cNvSpPr>
          <p:nvPr>
            <p:ph sz="quarter" idx="19"/>
          </p:nvPr>
        </p:nvSpPr>
        <p:spPr>
          <a:xfrm>
            <a:off x="252447" y="3271429"/>
            <a:ext cx="1957387" cy="1439333"/>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47" indent="0">
              <a:lnSpc>
                <a:spcPct val="120000"/>
              </a:lnSpc>
              <a:spcAft>
                <a:spcPts val="600"/>
              </a:spcAft>
              <a:buNone/>
              <a:defRPr sz="1000">
                <a:solidFill>
                  <a:schemeClr val="tx1"/>
                </a:solidFill>
                <a:latin typeface="Roboto Light"/>
                <a:cs typeface="Roboto Light"/>
              </a:defRPr>
            </a:lvl2pPr>
            <a:lvl3pPr marL="913911" indent="0">
              <a:lnSpc>
                <a:spcPct val="120000"/>
              </a:lnSpc>
              <a:spcAft>
                <a:spcPts val="600"/>
              </a:spcAft>
              <a:buNone/>
              <a:defRPr sz="1000">
                <a:solidFill>
                  <a:schemeClr val="tx1"/>
                </a:solidFill>
                <a:latin typeface="Roboto Light"/>
                <a:cs typeface="Roboto Light"/>
              </a:defRPr>
            </a:lvl3pPr>
            <a:lvl4pPr marL="1370867" indent="0">
              <a:lnSpc>
                <a:spcPct val="120000"/>
              </a:lnSpc>
              <a:spcAft>
                <a:spcPts val="600"/>
              </a:spcAft>
              <a:buNone/>
              <a:defRPr sz="1000">
                <a:solidFill>
                  <a:schemeClr val="tx1"/>
                </a:solidFill>
                <a:latin typeface="Roboto Light"/>
                <a:cs typeface="Roboto Light"/>
              </a:defRPr>
            </a:lvl4pPr>
            <a:lvl5pPr marL="1827821" indent="0">
              <a:lnSpc>
                <a:spcPct val="120000"/>
              </a:lnSpc>
              <a:spcAft>
                <a:spcPts val="600"/>
              </a:spcAft>
              <a:buFont typeface="Arial"/>
              <a:buNone/>
              <a:defRPr sz="1000">
                <a:solidFill>
                  <a:schemeClr val="tx1"/>
                </a:solidFill>
                <a:latin typeface="Roboto Light"/>
                <a:cs typeface="Roboto Light"/>
              </a:defRPr>
            </a:lvl5pPr>
          </a:lstStyle>
          <a:p>
            <a:pPr lvl="0"/>
            <a:r>
              <a:rPr lang="sk-SK"/>
              <a:t>Click to edit Master text styles</a:t>
            </a:r>
          </a:p>
        </p:txBody>
      </p:sp>
      <p:sp>
        <p:nvSpPr>
          <p:cNvPr id="9" name="Content Placeholder 16"/>
          <p:cNvSpPr>
            <a:spLocks noGrp="1"/>
          </p:cNvSpPr>
          <p:nvPr>
            <p:ph sz="quarter" idx="20"/>
          </p:nvPr>
        </p:nvSpPr>
        <p:spPr>
          <a:xfrm>
            <a:off x="2201369" y="1841500"/>
            <a:ext cx="1957387" cy="1439333"/>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47" indent="0">
              <a:lnSpc>
                <a:spcPct val="120000"/>
              </a:lnSpc>
              <a:spcAft>
                <a:spcPts val="600"/>
              </a:spcAft>
              <a:buNone/>
              <a:defRPr sz="1000">
                <a:solidFill>
                  <a:schemeClr val="tx1"/>
                </a:solidFill>
                <a:latin typeface="Roboto Light"/>
                <a:cs typeface="Roboto Light"/>
              </a:defRPr>
            </a:lvl2pPr>
            <a:lvl3pPr marL="913911" indent="0">
              <a:lnSpc>
                <a:spcPct val="120000"/>
              </a:lnSpc>
              <a:spcAft>
                <a:spcPts val="600"/>
              </a:spcAft>
              <a:buNone/>
              <a:defRPr sz="1000">
                <a:solidFill>
                  <a:schemeClr val="tx1"/>
                </a:solidFill>
                <a:latin typeface="Roboto Light"/>
                <a:cs typeface="Roboto Light"/>
              </a:defRPr>
            </a:lvl3pPr>
            <a:lvl4pPr marL="1370867" indent="0">
              <a:lnSpc>
                <a:spcPct val="120000"/>
              </a:lnSpc>
              <a:spcAft>
                <a:spcPts val="600"/>
              </a:spcAft>
              <a:buNone/>
              <a:defRPr sz="1000">
                <a:solidFill>
                  <a:schemeClr val="tx1"/>
                </a:solidFill>
                <a:latin typeface="Roboto Light"/>
                <a:cs typeface="Roboto Light"/>
              </a:defRPr>
            </a:lvl4pPr>
            <a:lvl5pPr marL="1827821" indent="0">
              <a:lnSpc>
                <a:spcPct val="120000"/>
              </a:lnSpc>
              <a:spcAft>
                <a:spcPts val="600"/>
              </a:spcAft>
              <a:buFont typeface="Arial"/>
              <a:buNone/>
              <a:defRPr sz="1000">
                <a:solidFill>
                  <a:schemeClr val="tx1"/>
                </a:solidFill>
                <a:latin typeface="Roboto Light"/>
                <a:cs typeface="Roboto Light"/>
              </a:defRPr>
            </a:lvl5pPr>
          </a:lstStyle>
          <a:p>
            <a:pPr lvl="0"/>
            <a:r>
              <a:rPr lang="sk-SK"/>
              <a:t>Click to edit Master text styles</a:t>
            </a:r>
          </a:p>
        </p:txBody>
      </p:sp>
      <p:sp>
        <p:nvSpPr>
          <p:cNvPr id="10" name="Content Placeholder 16"/>
          <p:cNvSpPr>
            <a:spLocks noGrp="1"/>
          </p:cNvSpPr>
          <p:nvPr>
            <p:ph sz="quarter" idx="21"/>
          </p:nvPr>
        </p:nvSpPr>
        <p:spPr>
          <a:xfrm>
            <a:off x="2201369" y="3271429"/>
            <a:ext cx="1957387" cy="1439333"/>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47" indent="0">
              <a:lnSpc>
                <a:spcPct val="120000"/>
              </a:lnSpc>
              <a:spcAft>
                <a:spcPts val="600"/>
              </a:spcAft>
              <a:buNone/>
              <a:defRPr sz="1000">
                <a:solidFill>
                  <a:schemeClr val="tx1"/>
                </a:solidFill>
                <a:latin typeface="Roboto Light"/>
                <a:cs typeface="Roboto Light"/>
              </a:defRPr>
            </a:lvl2pPr>
            <a:lvl3pPr marL="913911" indent="0">
              <a:lnSpc>
                <a:spcPct val="120000"/>
              </a:lnSpc>
              <a:spcAft>
                <a:spcPts val="600"/>
              </a:spcAft>
              <a:buNone/>
              <a:defRPr sz="1000">
                <a:solidFill>
                  <a:schemeClr val="tx1"/>
                </a:solidFill>
                <a:latin typeface="Roboto Light"/>
                <a:cs typeface="Roboto Light"/>
              </a:defRPr>
            </a:lvl3pPr>
            <a:lvl4pPr marL="1370867" indent="0">
              <a:lnSpc>
                <a:spcPct val="120000"/>
              </a:lnSpc>
              <a:spcAft>
                <a:spcPts val="600"/>
              </a:spcAft>
              <a:buNone/>
              <a:defRPr sz="1000">
                <a:solidFill>
                  <a:schemeClr val="tx1"/>
                </a:solidFill>
                <a:latin typeface="Roboto Light"/>
                <a:cs typeface="Roboto Light"/>
              </a:defRPr>
            </a:lvl4pPr>
            <a:lvl5pPr marL="1827821" indent="0">
              <a:lnSpc>
                <a:spcPct val="120000"/>
              </a:lnSpc>
              <a:spcAft>
                <a:spcPts val="600"/>
              </a:spcAft>
              <a:buFont typeface="Arial"/>
              <a:buNone/>
              <a:defRPr sz="1000">
                <a:solidFill>
                  <a:schemeClr val="tx1"/>
                </a:solidFill>
                <a:latin typeface="Roboto Light"/>
                <a:cs typeface="Roboto Light"/>
              </a:defRPr>
            </a:lvl5pPr>
          </a:lstStyle>
          <a:p>
            <a:pPr lvl="0"/>
            <a:r>
              <a:rPr lang="sk-SK"/>
              <a:t>Click to edit Master text styles</a:t>
            </a:r>
          </a:p>
        </p:txBody>
      </p:sp>
      <p:sp>
        <p:nvSpPr>
          <p:cNvPr id="15"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23297582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1">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2000" y="1502833"/>
            <a:ext cx="4320000" cy="3217333"/>
          </a:xfrm>
          <a:prstGeom prst="rect">
            <a:avLst/>
          </a:prstGeom>
        </p:spPr>
        <p:txBody>
          <a:bodyPr>
            <a:noAutofit/>
          </a:bodyPr>
          <a:lstStyle>
            <a:lvl1pPr marL="0" indent="0" algn="l">
              <a:lnSpc>
                <a:spcPct val="120000"/>
              </a:lnSpc>
              <a:buFont typeface="Arial"/>
              <a:buNone/>
              <a:defRPr sz="1000">
                <a:solidFill>
                  <a:schemeClr val="tx1"/>
                </a:solidFill>
                <a:latin typeface="Roboto Light"/>
                <a:cs typeface="Roboto Light"/>
              </a:defRPr>
            </a:lvl1pPr>
            <a:lvl2pPr marL="456947" indent="0" algn="ctr">
              <a:buNone/>
              <a:defRPr sz="2000"/>
            </a:lvl2pPr>
            <a:lvl3pPr marL="913911" indent="0" algn="ctr">
              <a:buNone/>
              <a:defRPr sz="1800"/>
            </a:lvl3pPr>
            <a:lvl4pPr marL="1370867" indent="0" algn="ctr">
              <a:buNone/>
              <a:defRPr sz="1600"/>
            </a:lvl4pPr>
            <a:lvl5pPr marL="1827821" indent="0" algn="ctr">
              <a:buNone/>
              <a:defRPr sz="1600"/>
            </a:lvl5pPr>
            <a:lvl6pPr marL="2284775" indent="0" algn="ctr">
              <a:buNone/>
              <a:defRPr sz="1600"/>
            </a:lvl6pPr>
            <a:lvl7pPr marL="2741723" indent="0" algn="ctr">
              <a:buNone/>
              <a:defRPr sz="1600"/>
            </a:lvl7pPr>
            <a:lvl8pPr marL="3198680" indent="0" algn="ctr">
              <a:buNone/>
              <a:defRPr sz="1600"/>
            </a:lvl8pPr>
            <a:lvl9pPr marL="3655634" indent="0" algn="ctr">
              <a:buNone/>
              <a:defRPr sz="1600"/>
            </a:lvl9pPr>
          </a:lstStyle>
          <a:p>
            <a:r>
              <a:rPr lang="en-US" dirty="0"/>
              <a:t>Click to edit master subtitle style</a:t>
            </a:r>
          </a:p>
        </p:txBody>
      </p:sp>
      <p:sp>
        <p:nvSpPr>
          <p:cNvPr id="17" name="Content Placeholder 16"/>
          <p:cNvSpPr>
            <a:spLocks noGrp="1"/>
          </p:cNvSpPr>
          <p:nvPr>
            <p:ph sz="quarter" idx="14" hasCustomPrompt="1"/>
          </p:nvPr>
        </p:nvSpPr>
        <p:spPr>
          <a:xfrm>
            <a:off x="4572000" y="1502833"/>
            <a:ext cx="4320000" cy="3217333"/>
          </a:xfrm>
          <a:prstGeom prst="rect">
            <a:avLst/>
          </a:prstGeom>
        </p:spPr>
        <p:txBody>
          <a:bodyPr>
            <a:normAutofit/>
          </a:bodyPr>
          <a:lstStyle>
            <a:lvl1pPr marL="0" indent="0">
              <a:lnSpc>
                <a:spcPct val="120000"/>
              </a:lnSpc>
              <a:buNone/>
              <a:defRPr sz="1000">
                <a:solidFill>
                  <a:schemeClr val="tx1"/>
                </a:solidFill>
                <a:latin typeface="Roboto Light"/>
                <a:cs typeface="Roboto Light"/>
              </a:defRPr>
            </a:lvl1pPr>
            <a:lvl2pPr marL="456947" indent="0">
              <a:lnSpc>
                <a:spcPct val="120000"/>
              </a:lnSpc>
              <a:buNone/>
              <a:defRPr sz="1000">
                <a:solidFill>
                  <a:schemeClr val="tx1"/>
                </a:solidFill>
                <a:latin typeface="Roboto Light"/>
                <a:cs typeface="Roboto Light"/>
              </a:defRPr>
            </a:lvl2pPr>
            <a:lvl3pPr marL="913911" indent="0">
              <a:lnSpc>
                <a:spcPct val="120000"/>
              </a:lnSpc>
              <a:buNone/>
              <a:defRPr sz="1000">
                <a:solidFill>
                  <a:schemeClr val="tx1"/>
                </a:solidFill>
                <a:latin typeface="Roboto Light"/>
                <a:cs typeface="Roboto Light"/>
              </a:defRPr>
            </a:lvl3pPr>
            <a:lvl4pPr marL="1370867" indent="0">
              <a:lnSpc>
                <a:spcPct val="120000"/>
              </a:lnSpc>
              <a:buNone/>
              <a:defRPr sz="1000">
                <a:solidFill>
                  <a:schemeClr val="tx1"/>
                </a:solidFill>
                <a:latin typeface="Roboto Light"/>
                <a:cs typeface="Roboto Light"/>
              </a:defRPr>
            </a:lvl4pPr>
            <a:lvl5pPr marL="1827821"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p:cNvSpPr>
            <a:spLocks noGrp="1"/>
          </p:cNvSpPr>
          <p:nvPr>
            <p:ph type="ftr" sz="quarter" idx="17"/>
          </p:nvPr>
        </p:nvSpPr>
        <p:spPr/>
        <p:txBody>
          <a:bodyPr/>
          <a:lstStyle/>
          <a:p>
            <a:r>
              <a:rPr lang="en-US" dirty="0"/>
              <a:t>www.graphicriver.net/goashape</a:t>
            </a:r>
          </a:p>
        </p:txBody>
      </p:sp>
      <p:sp>
        <p:nvSpPr>
          <p:cNvPr id="8" name="Title 7"/>
          <p:cNvSpPr>
            <a:spLocks noGrp="1"/>
          </p:cNvSpPr>
          <p:nvPr>
            <p:ph type="title"/>
          </p:nvPr>
        </p:nvSpPr>
        <p:spPr/>
        <p:txBody>
          <a:bodyPr vert="horz"/>
          <a:lstStyle/>
          <a:p>
            <a:r>
              <a:rPr lang="sk-SK"/>
              <a:t>Click to edit Master title style</a:t>
            </a:r>
            <a:endParaRPr lang="en-US"/>
          </a:p>
        </p:txBody>
      </p:sp>
      <p:sp>
        <p:nvSpPr>
          <p:cNvPr id="9"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30211871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Slide 1">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2000" y="1502833"/>
            <a:ext cx="4320000" cy="3217333"/>
          </a:xfrm>
          <a:prstGeom prst="rect">
            <a:avLst/>
          </a:prstGeom>
        </p:spPr>
        <p:txBody>
          <a:bodyPr>
            <a:noAutofit/>
          </a:bodyPr>
          <a:lstStyle>
            <a:lvl1pPr marL="0" indent="0" algn="l">
              <a:lnSpc>
                <a:spcPct val="120000"/>
              </a:lnSpc>
              <a:buFont typeface="Arial"/>
              <a:buNone/>
              <a:defRPr sz="1000">
                <a:solidFill>
                  <a:schemeClr val="tx1"/>
                </a:solidFill>
                <a:latin typeface="Roboto Light"/>
                <a:cs typeface="Roboto Light"/>
              </a:defRPr>
            </a:lvl1pPr>
            <a:lvl2pPr marL="456947" indent="0" algn="ctr">
              <a:buNone/>
              <a:defRPr sz="2000"/>
            </a:lvl2pPr>
            <a:lvl3pPr marL="913911" indent="0" algn="ctr">
              <a:buNone/>
              <a:defRPr sz="1800"/>
            </a:lvl3pPr>
            <a:lvl4pPr marL="1370867" indent="0" algn="ctr">
              <a:buNone/>
              <a:defRPr sz="1600"/>
            </a:lvl4pPr>
            <a:lvl5pPr marL="1827821" indent="0" algn="ctr">
              <a:buNone/>
              <a:defRPr sz="1600"/>
            </a:lvl5pPr>
            <a:lvl6pPr marL="2284775" indent="0" algn="ctr">
              <a:buNone/>
              <a:defRPr sz="1600"/>
            </a:lvl6pPr>
            <a:lvl7pPr marL="2741723" indent="0" algn="ctr">
              <a:buNone/>
              <a:defRPr sz="1600"/>
            </a:lvl7pPr>
            <a:lvl8pPr marL="3198680" indent="0" algn="ctr">
              <a:buNone/>
              <a:defRPr sz="1600"/>
            </a:lvl8pPr>
            <a:lvl9pPr marL="3655634" indent="0" algn="ctr">
              <a:buNone/>
              <a:defRPr sz="1600"/>
            </a:lvl9pPr>
          </a:lstStyle>
          <a:p>
            <a:r>
              <a:rPr lang="en-US" dirty="0"/>
              <a:t>Click to edit master subtitle style</a:t>
            </a:r>
          </a:p>
        </p:txBody>
      </p:sp>
      <p:sp>
        <p:nvSpPr>
          <p:cNvPr id="6" name="Footer Placeholder 5"/>
          <p:cNvSpPr>
            <a:spLocks noGrp="1"/>
          </p:cNvSpPr>
          <p:nvPr>
            <p:ph type="ftr" sz="quarter" idx="10"/>
          </p:nvPr>
        </p:nvSpPr>
        <p:spPr/>
        <p:txBody>
          <a:bodyPr/>
          <a:lstStyle/>
          <a:p>
            <a:r>
              <a:rPr lang="en-US" dirty="0"/>
              <a:t>www.graphicriver.net/goashape</a:t>
            </a:r>
          </a:p>
        </p:txBody>
      </p:sp>
      <p:sp>
        <p:nvSpPr>
          <p:cNvPr id="11" name="Title 10"/>
          <p:cNvSpPr>
            <a:spLocks noGrp="1"/>
          </p:cNvSpPr>
          <p:nvPr>
            <p:ph type="title"/>
          </p:nvPr>
        </p:nvSpPr>
        <p:spPr/>
        <p:txBody>
          <a:bodyPr vert="horz"/>
          <a:lstStyle/>
          <a:p>
            <a:r>
              <a:rPr lang="sk-SK"/>
              <a:t>Click to edit Master title style</a:t>
            </a:r>
            <a:endParaRPr lang="en-US"/>
          </a:p>
        </p:txBody>
      </p:sp>
      <p:sp>
        <p:nvSpPr>
          <p:cNvPr id="8"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18863981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Slide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27" y="1502833"/>
            <a:ext cx="4319999" cy="3217333"/>
          </a:xfrm>
          <a:prstGeom prst="rect">
            <a:avLst/>
          </a:prstGeom>
        </p:spPr>
        <p:txBody>
          <a:bodyPr>
            <a:normAutofit/>
          </a:bodyPr>
          <a:lstStyle>
            <a:lvl1pPr marL="0" indent="0" algn="l">
              <a:lnSpc>
                <a:spcPct val="120000"/>
              </a:lnSpc>
              <a:buFont typeface="Arial"/>
              <a:buNone/>
              <a:defRPr sz="1000">
                <a:solidFill>
                  <a:schemeClr val="tx1"/>
                </a:solidFill>
                <a:latin typeface="Roboto Light"/>
                <a:cs typeface="Roboto Light"/>
              </a:defRPr>
            </a:lvl1pPr>
            <a:lvl2pPr marL="456947" indent="0" algn="ctr">
              <a:buNone/>
              <a:defRPr sz="2000"/>
            </a:lvl2pPr>
            <a:lvl3pPr marL="913911" indent="0" algn="ctr">
              <a:buNone/>
              <a:defRPr sz="1800"/>
            </a:lvl3pPr>
            <a:lvl4pPr marL="1370867" indent="0" algn="ctr">
              <a:buNone/>
              <a:defRPr sz="1600"/>
            </a:lvl4pPr>
            <a:lvl5pPr marL="1827821" indent="0" algn="ctr">
              <a:buNone/>
              <a:defRPr sz="1600"/>
            </a:lvl5pPr>
            <a:lvl6pPr marL="2284775" indent="0" algn="ctr">
              <a:buNone/>
              <a:defRPr sz="1600"/>
            </a:lvl6pPr>
            <a:lvl7pPr marL="2741723" indent="0" algn="ctr">
              <a:buNone/>
              <a:defRPr sz="1600"/>
            </a:lvl7pPr>
            <a:lvl8pPr marL="3198680" indent="0" algn="ctr">
              <a:buNone/>
              <a:defRPr sz="1600"/>
            </a:lvl8pPr>
            <a:lvl9pPr marL="3655634" indent="0" algn="ctr">
              <a:buNone/>
              <a:defRPr sz="1600"/>
            </a:lvl9pPr>
          </a:lstStyle>
          <a:p>
            <a:r>
              <a:rPr lang="sk-SK"/>
              <a:t>Click to edit Master subtitle style</a:t>
            </a:r>
            <a:endParaRPr lang="en-US" dirty="0"/>
          </a:p>
        </p:txBody>
      </p:sp>
      <p:sp>
        <p:nvSpPr>
          <p:cNvPr id="4" name="Content Placeholder 3"/>
          <p:cNvSpPr>
            <a:spLocks noGrp="1"/>
          </p:cNvSpPr>
          <p:nvPr>
            <p:ph sz="quarter" idx="17"/>
          </p:nvPr>
        </p:nvSpPr>
        <p:spPr>
          <a:xfrm>
            <a:off x="252416" y="1502833"/>
            <a:ext cx="4319588" cy="3217333"/>
          </a:xfrm>
          <a:prstGeom prst="rect">
            <a:avLst/>
          </a:prstGeo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5" name="Title 4"/>
          <p:cNvSpPr>
            <a:spLocks noGrp="1"/>
          </p:cNvSpPr>
          <p:nvPr>
            <p:ph type="title"/>
          </p:nvPr>
        </p:nvSpPr>
        <p:spPr/>
        <p:txBody>
          <a:bodyPr vert="horz"/>
          <a:lstStyle/>
          <a:p>
            <a:r>
              <a:rPr lang="sk-SK"/>
              <a:t>Click to edit Master title style</a:t>
            </a:r>
            <a:endParaRPr lang="en-US"/>
          </a:p>
        </p:txBody>
      </p:sp>
      <p:sp>
        <p:nvSpPr>
          <p:cNvPr id="6" name="Footer Placeholder 5"/>
          <p:cNvSpPr>
            <a:spLocks noGrp="1"/>
          </p:cNvSpPr>
          <p:nvPr>
            <p:ph type="ftr" sz="quarter" idx="18"/>
          </p:nvPr>
        </p:nvSpPr>
        <p:spPr/>
        <p:txBody>
          <a:bodyPr/>
          <a:lstStyle/>
          <a:p>
            <a:r>
              <a:rPr lang="en-US" dirty="0"/>
              <a:t>www.graphicriver.net/goashape</a:t>
            </a:r>
          </a:p>
        </p:txBody>
      </p:sp>
      <p:sp>
        <p:nvSpPr>
          <p:cNvPr id="9"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10338796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Slide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27" y="1502833"/>
            <a:ext cx="4319999" cy="3217333"/>
          </a:xfrm>
          <a:prstGeom prst="rect">
            <a:avLst/>
          </a:prstGeom>
        </p:spPr>
        <p:txBody>
          <a:bodyPr>
            <a:noAutofit/>
          </a:bodyPr>
          <a:lstStyle>
            <a:lvl1pPr marL="0" indent="0" algn="l">
              <a:lnSpc>
                <a:spcPct val="120000"/>
              </a:lnSpc>
              <a:buFont typeface="Arial"/>
              <a:buNone/>
              <a:defRPr sz="1000">
                <a:solidFill>
                  <a:schemeClr val="tx1"/>
                </a:solidFill>
                <a:latin typeface="Roboto Light"/>
                <a:cs typeface="Roboto Light"/>
              </a:defRPr>
            </a:lvl1pPr>
            <a:lvl2pPr marL="456947" indent="0" algn="ctr">
              <a:buNone/>
              <a:defRPr sz="2000"/>
            </a:lvl2pPr>
            <a:lvl3pPr marL="913911" indent="0" algn="ctr">
              <a:buNone/>
              <a:defRPr sz="1800"/>
            </a:lvl3pPr>
            <a:lvl4pPr marL="1370867" indent="0" algn="ctr">
              <a:buNone/>
              <a:defRPr sz="1600"/>
            </a:lvl4pPr>
            <a:lvl5pPr marL="1827821" indent="0" algn="ctr">
              <a:buNone/>
              <a:defRPr sz="1600"/>
            </a:lvl5pPr>
            <a:lvl6pPr marL="2284775" indent="0" algn="ctr">
              <a:buNone/>
              <a:defRPr sz="1600"/>
            </a:lvl6pPr>
            <a:lvl7pPr marL="2741723" indent="0" algn="ctr">
              <a:buNone/>
              <a:defRPr sz="1600"/>
            </a:lvl7pPr>
            <a:lvl8pPr marL="3198680" indent="0" algn="ctr">
              <a:buNone/>
              <a:defRPr sz="1600"/>
            </a:lvl8pPr>
            <a:lvl9pPr marL="3655634" indent="0" algn="ctr">
              <a:buNone/>
              <a:defRPr sz="1600"/>
            </a:lvl9pPr>
          </a:lstStyle>
          <a:p>
            <a:r>
              <a:rPr lang="sk-SK"/>
              <a:t>Click to edit Master subtitle style</a:t>
            </a:r>
            <a:endParaRPr lang="en-US" dirty="0"/>
          </a:p>
        </p:txBody>
      </p:sp>
      <p:sp>
        <p:nvSpPr>
          <p:cNvPr id="2" name="Title 1"/>
          <p:cNvSpPr>
            <a:spLocks noGrp="1"/>
          </p:cNvSpPr>
          <p:nvPr>
            <p:ph type="title"/>
          </p:nvPr>
        </p:nvSpPr>
        <p:spPr/>
        <p:txBody>
          <a:bodyPr vert="horz"/>
          <a:lstStyle/>
          <a:p>
            <a:r>
              <a:rPr lang="sk-SK"/>
              <a:t>Click to edit Master title style</a:t>
            </a:r>
            <a:endParaRPr lang="en-US"/>
          </a:p>
        </p:txBody>
      </p:sp>
      <p:sp>
        <p:nvSpPr>
          <p:cNvPr id="4" name="Footer Placeholder 3"/>
          <p:cNvSpPr>
            <a:spLocks noGrp="1"/>
          </p:cNvSpPr>
          <p:nvPr>
            <p:ph type="ftr" sz="quarter" idx="10"/>
          </p:nvPr>
        </p:nvSpPr>
        <p:spPr/>
        <p:txBody>
          <a:bodyPr/>
          <a:lstStyle/>
          <a:p>
            <a:r>
              <a:rPr lang="en-US" dirty="0"/>
              <a:t>www.graphicriver.net/goashape</a:t>
            </a:r>
          </a:p>
        </p:txBody>
      </p:sp>
      <p:sp>
        <p:nvSpPr>
          <p:cNvPr id="7"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5915832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lide 1">
    <p:spTree>
      <p:nvGrpSpPr>
        <p:cNvPr id="1" name=""/>
        <p:cNvGrpSpPr/>
        <p:nvPr/>
      </p:nvGrpSpPr>
      <p:grpSpPr>
        <a:xfrm>
          <a:off x="0" y="0"/>
          <a:ext cx="0" cy="0"/>
          <a:chOff x="0" y="0"/>
          <a:chExt cx="0" cy="0"/>
        </a:xfrm>
      </p:grpSpPr>
      <p:sp>
        <p:nvSpPr>
          <p:cNvPr id="14" name="Content Placeholder 16"/>
          <p:cNvSpPr>
            <a:spLocks noGrp="1"/>
          </p:cNvSpPr>
          <p:nvPr>
            <p:ph sz="quarter" idx="14" hasCustomPrompt="1"/>
          </p:nvPr>
        </p:nvSpPr>
        <p:spPr>
          <a:xfrm>
            <a:off x="252000" y="1502833"/>
            <a:ext cx="8640000" cy="3217333"/>
          </a:xfrm>
          <a:prstGeom prst="rect">
            <a:avLst/>
          </a:prstGeom>
        </p:spPr>
        <p:txBody>
          <a:bodyPr>
            <a:noAutofit/>
          </a:bodyPr>
          <a:lstStyle>
            <a:lvl1pPr marL="0" indent="0">
              <a:lnSpc>
                <a:spcPct val="130000"/>
              </a:lnSpc>
              <a:spcBef>
                <a:spcPts val="0"/>
              </a:spcBef>
              <a:buNone/>
              <a:defRPr sz="1000" b="0" i="0">
                <a:solidFill>
                  <a:schemeClr val="tx1"/>
                </a:solidFill>
                <a:latin typeface="Roboto Light"/>
                <a:cs typeface="Roboto Light"/>
              </a:defRPr>
            </a:lvl1pPr>
            <a:lvl2pPr marL="456947" indent="0">
              <a:lnSpc>
                <a:spcPct val="120000"/>
              </a:lnSpc>
              <a:spcBef>
                <a:spcPts val="0"/>
              </a:spcBef>
              <a:buNone/>
              <a:defRPr sz="1000" b="0" i="0">
                <a:solidFill>
                  <a:schemeClr val="tx1"/>
                </a:solidFill>
                <a:latin typeface="Roboto Light"/>
                <a:cs typeface="Roboto Light"/>
              </a:defRPr>
            </a:lvl2pPr>
            <a:lvl3pPr marL="913911" indent="0">
              <a:lnSpc>
                <a:spcPct val="130000"/>
              </a:lnSpc>
              <a:spcBef>
                <a:spcPts val="0"/>
              </a:spcBef>
              <a:buNone/>
              <a:defRPr sz="1000" b="0" i="0">
                <a:solidFill>
                  <a:schemeClr val="tx1"/>
                </a:solidFill>
                <a:latin typeface="Roboto Light"/>
                <a:cs typeface="Roboto Light"/>
              </a:defRPr>
            </a:lvl3pPr>
            <a:lvl4pPr marL="1370867" indent="0">
              <a:lnSpc>
                <a:spcPct val="130000"/>
              </a:lnSpc>
              <a:spcBef>
                <a:spcPts val="0"/>
              </a:spcBef>
              <a:buNone/>
              <a:defRPr sz="1000" b="0" i="0">
                <a:solidFill>
                  <a:schemeClr val="tx1"/>
                </a:solidFill>
                <a:latin typeface="Roboto Light"/>
                <a:cs typeface="Roboto Light"/>
              </a:defRPr>
            </a:lvl4pPr>
            <a:lvl5pPr marL="1827821" indent="0">
              <a:lnSpc>
                <a:spcPct val="130000"/>
              </a:lnSpc>
              <a:spcBef>
                <a:spcPts val="0"/>
              </a:spcBef>
              <a:buFont typeface="Arial"/>
              <a:buNone/>
              <a:defRPr sz="1000" b="0" i="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p:cNvSpPr>
            <a:spLocks noGrp="1"/>
          </p:cNvSpPr>
          <p:nvPr>
            <p:ph type="ftr" sz="quarter" idx="17"/>
          </p:nvPr>
        </p:nvSpPr>
        <p:spPr/>
        <p:txBody>
          <a:bodyPr/>
          <a:lstStyle/>
          <a:p>
            <a:r>
              <a:rPr lang="en-US" dirty="0"/>
              <a:t>www.graphicriver.net/goashape</a:t>
            </a:r>
          </a:p>
        </p:txBody>
      </p:sp>
      <p:sp>
        <p:nvSpPr>
          <p:cNvPr id="4" name="Title 3"/>
          <p:cNvSpPr>
            <a:spLocks noGrp="1"/>
          </p:cNvSpPr>
          <p:nvPr>
            <p:ph type="title"/>
          </p:nvPr>
        </p:nvSpPr>
        <p:spPr/>
        <p:txBody>
          <a:bodyPr vert="horz"/>
          <a:lstStyle/>
          <a:p>
            <a:r>
              <a:rPr lang="sk-SK"/>
              <a:t>Click to edit Master title style</a:t>
            </a:r>
            <a:endParaRPr lang="en-US"/>
          </a:p>
        </p:txBody>
      </p:sp>
      <p:sp>
        <p:nvSpPr>
          <p:cNvPr id="7"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4618526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Slide 1">
    <p:spTree>
      <p:nvGrpSpPr>
        <p:cNvPr id="1" name=""/>
        <p:cNvGrpSpPr/>
        <p:nvPr/>
      </p:nvGrpSpPr>
      <p:grpSpPr>
        <a:xfrm>
          <a:off x="0" y="0"/>
          <a:ext cx="0" cy="0"/>
          <a:chOff x="0" y="0"/>
          <a:chExt cx="0" cy="0"/>
        </a:xfrm>
      </p:grpSpPr>
      <p:sp>
        <p:nvSpPr>
          <p:cNvPr id="14" name="Content Placeholder 16"/>
          <p:cNvSpPr>
            <a:spLocks noGrp="1"/>
          </p:cNvSpPr>
          <p:nvPr>
            <p:ph sz="quarter" idx="14"/>
          </p:nvPr>
        </p:nvSpPr>
        <p:spPr>
          <a:xfrm>
            <a:off x="0" y="1502839"/>
            <a:ext cx="9144000" cy="2201333"/>
          </a:xfrm>
          <a:prstGeom prst="rect">
            <a:avLst/>
          </a:prstGeom>
        </p:spPr>
        <p:txBody>
          <a:bodyPr>
            <a:noAutofit/>
          </a:bodyPr>
          <a:lstStyle>
            <a:lvl1pPr marL="0" indent="0">
              <a:lnSpc>
                <a:spcPct val="130000"/>
              </a:lnSpc>
              <a:spcBef>
                <a:spcPts val="0"/>
              </a:spcBef>
              <a:buNone/>
              <a:defRPr sz="1000" b="0" i="0">
                <a:solidFill>
                  <a:schemeClr val="tx1"/>
                </a:solidFill>
                <a:latin typeface="Roboto Light"/>
                <a:cs typeface="Roboto Light"/>
              </a:defRPr>
            </a:lvl1pPr>
            <a:lvl2pPr marL="456947" indent="0">
              <a:lnSpc>
                <a:spcPct val="120000"/>
              </a:lnSpc>
              <a:spcBef>
                <a:spcPts val="0"/>
              </a:spcBef>
              <a:buNone/>
              <a:defRPr sz="1000" b="0" i="0">
                <a:solidFill>
                  <a:schemeClr val="tx1"/>
                </a:solidFill>
                <a:latin typeface="Roboto Light"/>
                <a:cs typeface="Roboto Light"/>
              </a:defRPr>
            </a:lvl2pPr>
            <a:lvl3pPr marL="913911" indent="0">
              <a:lnSpc>
                <a:spcPct val="130000"/>
              </a:lnSpc>
              <a:spcBef>
                <a:spcPts val="0"/>
              </a:spcBef>
              <a:buNone/>
              <a:defRPr sz="1000" b="0" i="0">
                <a:solidFill>
                  <a:schemeClr val="tx1"/>
                </a:solidFill>
                <a:latin typeface="Roboto Light"/>
                <a:cs typeface="Roboto Light"/>
              </a:defRPr>
            </a:lvl3pPr>
            <a:lvl4pPr marL="1370867" indent="0">
              <a:lnSpc>
                <a:spcPct val="130000"/>
              </a:lnSpc>
              <a:spcBef>
                <a:spcPts val="0"/>
              </a:spcBef>
              <a:buNone/>
              <a:defRPr sz="1000" b="0" i="0">
                <a:solidFill>
                  <a:schemeClr val="tx1"/>
                </a:solidFill>
                <a:latin typeface="Roboto Light"/>
                <a:cs typeface="Roboto Light"/>
              </a:defRPr>
            </a:lvl4pPr>
            <a:lvl5pPr marL="1827821" indent="0">
              <a:lnSpc>
                <a:spcPct val="130000"/>
              </a:lnSpc>
              <a:spcBef>
                <a:spcPts val="0"/>
              </a:spcBef>
              <a:buFont typeface="Arial"/>
              <a:buNone/>
              <a:defRPr sz="1000" b="0" i="0">
                <a:solidFill>
                  <a:schemeClr val="tx1"/>
                </a:solidFill>
                <a:latin typeface="Roboto Light"/>
                <a:cs typeface="Roboto Light"/>
              </a:defRPr>
            </a:lvl5pPr>
          </a:lstStyle>
          <a:p>
            <a:pPr lvl="0"/>
            <a:r>
              <a:rPr lang="sk-SK"/>
              <a:t>Click to edit Master text styles</a:t>
            </a:r>
          </a:p>
        </p:txBody>
      </p:sp>
      <p:sp>
        <p:nvSpPr>
          <p:cNvPr id="2" name="Footer Placeholder 1"/>
          <p:cNvSpPr>
            <a:spLocks noGrp="1"/>
          </p:cNvSpPr>
          <p:nvPr>
            <p:ph type="ftr" sz="quarter" idx="17"/>
          </p:nvPr>
        </p:nvSpPr>
        <p:spPr/>
        <p:txBody>
          <a:bodyPr/>
          <a:lstStyle/>
          <a:p>
            <a:r>
              <a:rPr lang="en-US" dirty="0"/>
              <a:t>www.graphicriver.net/goashape</a:t>
            </a:r>
          </a:p>
        </p:txBody>
      </p:sp>
      <p:sp>
        <p:nvSpPr>
          <p:cNvPr id="4" name="Title 3"/>
          <p:cNvSpPr>
            <a:spLocks noGrp="1"/>
          </p:cNvSpPr>
          <p:nvPr>
            <p:ph type="title"/>
          </p:nvPr>
        </p:nvSpPr>
        <p:spPr/>
        <p:txBody>
          <a:bodyPr vert="horz"/>
          <a:lstStyle/>
          <a:p>
            <a:r>
              <a:rPr lang="sk-SK"/>
              <a:t>Click to edit Master title style</a:t>
            </a:r>
            <a:endParaRPr lang="en-US"/>
          </a:p>
        </p:txBody>
      </p:sp>
      <p:sp>
        <p:nvSpPr>
          <p:cNvPr id="5" name="Text Placeholder 4"/>
          <p:cNvSpPr>
            <a:spLocks noGrp="1"/>
          </p:cNvSpPr>
          <p:nvPr>
            <p:ph type="body" sz="quarter" idx="18"/>
          </p:nvPr>
        </p:nvSpPr>
        <p:spPr>
          <a:xfrm>
            <a:off x="252416" y="3873500"/>
            <a:ext cx="4319588" cy="101600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sk-SK"/>
              <a:t>Click to edit Master text styles</a:t>
            </a:r>
          </a:p>
        </p:txBody>
      </p:sp>
      <p:sp>
        <p:nvSpPr>
          <p:cNvPr id="7" name="Text Placeholder 4"/>
          <p:cNvSpPr>
            <a:spLocks noGrp="1"/>
          </p:cNvSpPr>
          <p:nvPr>
            <p:ph type="body" sz="quarter" idx="19"/>
          </p:nvPr>
        </p:nvSpPr>
        <p:spPr>
          <a:xfrm>
            <a:off x="4572004" y="3873500"/>
            <a:ext cx="4319588" cy="101600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sk-SK"/>
              <a:t>Click to edit Master text styles</a:t>
            </a:r>
          </a:p>
        </p:txBody>
      </p:sp>
      <p:sp>
        <p:nvSpPr>
          <p:cNvPr id="10"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5404221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6019834" y="1502833"/>
            <a:ext cx="2872201" cy="32000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47" indent="0">
              <a:lnSpc>
                <a:spcPct val="120000"/>
              </a:lnSpc>
              <a:buNone/>
              <a:defRPr sz="1000">
                <a:solidFill>
                  <a:schemeClr val="tx1"/>
                </a:solidFill>
                <a:latin typeface="Roboto Light"/>
                <a:cs typeface="Roboto Light"/>
              </a:defRPr>
            </a:lvl2pPr>
            <a:lvl3pPr marL="913911" indent="0">
              <a:lnSpc>
                <a:spcPct val="120000"/>
              </a:lnSpc>
              <a:buNone/>
              <a:defRPr sz="1000">
                <a:solidFill>
                  <a:schemeClr val="tx1"/>
                </a:solidFill>
                <a:latin typeface="Roboto Light"/>
                <a:cs typeface="Roboto Light"/>
              </a:defRPr>
            </a:lvl3pPr>
            <a:lvl4pPr marL="1370867" indent="0">
              <a:lnSpc>
                <a:spcPct val="120000"/>
              </a:lnSpc>
              <a:buNone/>
              <a:defRPr sz="1000">
                <a:solidFill>
                  <a:schemeClr val="tx1"/>
                </a:solidFill>
                <a:latin typeface="Roboto Light"/>
                <a:cs typeface="Roboto Light"/>
              </a:defRPr>
            </a:lvl4pPr>
            <a:lvl5pPr marL="1827821"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7"/>
          </p:nvPr>
        </p:nvSpPr>
        <p:spPr/>
        <p:txBody>
          <a:bodyPr/>
          <a:lstStyle/>
          <a:p>
            <a:r>
              <a:rPr lang="en-US" dirty="0"/>
              <a:t>www.graphicriver.net/goashape</a:t>
            </a:r>
          </a:p>
        </p:txBody>
      </p:sp>
      <p:sp>
        <p:nvSpPr>
          <p:cNvPr id="7" name="Content Placeholder 16"/>
          <p:cNvSpPr>
            <a:spLocks noGrp="1"/>
          </p:cNvSpPr>
          <p:nvPr>
            <p:ph sz="quarter" idx="19" hasCustomPrompt="1"/>
          </p:nvPr>
        </p:nvSpPr>
        <p:spPr>
          <a:xfrm>
            <a:off x="252450" y="1502833"/>
            <a:ext cx="2871787" cy="32000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47" indent="0">
              <a:lnSpc>
                <a:spcPct val="120000"/>
              </a:lnSpc>
              <a:buNone/>
              <a:defRPr sz="1000">
                <a:solidFill>
                  <a:schemeClr val="tx1"/>
                </a:solidFill>
                <a:latin typeface="Roboto Light"/>
                <a:cs typeface="Roboto Light"/>
              </a:defRPr>
            </a:lvl2pPr>
            <a:lvl3pPr marL="913911" indent="0">
              <a:lnSpc>
                <a:spcPct val="120000"/>
              </a:lnSpc>
              <a:buNone/>
              <a:defRPr sz="1000">
                <a:solidFill>
                  <a:schemeClr val="tx1"/>
                </a:solidFill>
                <a:latin typeface="Roboto Light"/>
                <a:cs typeface="Roboto Light"/>
              </a:defRPr>
            </a:lvl3pPr>
            <a:lvl4pPr marL="1370867" indent="0">
              <a:lnSpc>
                <a:spcPct val="120000"/>
              </a:lnSpc>
              <a:buNone/>
              <a:defRPr sz="1000">
                <a:solidFill>
                  <a:schemeClr val="tx1"/>
                </a:solidFill>
                <a:latin typeface="Roboto Light"/>
                <a:cs typeface="Roboto Light"/>
              </a:defRPr>
            </a:lvl4pPr>
            <a:lvl5pPr marL="1827821"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6"/>
          <p:cNvSpPr>
            <a:spLocks noGrp="1"/>
          </p:cNvSpPr>
          <p:nvPr>
            <p:ph sz="quarter" idx="20" hasCustomPrompt="1"/>
          </p:nvPr>
        </p:nvSpPr>
        <p:spPr>
          <a:xfrm>
            <a:off x="3141162" y="1502833"/>
            <a:ext cx="2871787" cy="32000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47" indent="0">
              <a:lnSpc>
                <a:spcPct val="120000"/>
              </a:lnSpc>
              <a:buNone/>
              <a:defRPr sz="1000">
                <a:solidFill>
                  <a:schemeClr val="tx1"/>
                </a:solidFill>
                <a:latin typeface="Roboto Light"/>
                <a:cs typeface="Roboto Light"/>
              </a:defRPr>
            </a:lvl2pPr>
            <a:lvl3pPr marL="913911" indent="0">
              <a:lnSpc>
                <a:spcPct val="120000"/>
              </a:lnSpc>
              <a:buNone/>
              <a:defRPr sz="1000">
                <a:solidFill>
                  <a:schemeClr val="tx1"/>
                </a:solidFill>
                <a:latin typeface="Roboto Light"/>
                <a:cs typeface="Roboto Light"/>
              </a:defRPr>
            </a:lvl3pPr>
            <a:lvl4pPr marL="1370867" indent="0">
              <a:lnSpc>
                <a:spcPct val="120000"/>
              </a:lnSpc>
              <a:buNone/>
              <a:defRPr sz="1000">
                <a:solidFill>
                  <a:schemeClr val="tx1"/>
                </a:solidFill>
                <a:latin typeface="Roboto Light"/>
                <a:cs typeface="Roboto Light"/>
              </a:defRPr>
            </a:lvl4pPr>
            <a:lvl5pPr marL="1827821"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sk-SK"/>
              <a:t>Click to edit Master title style</a:t>
            </a:r>
            <a:endParaRPr lang="en-US"/>
          </a:p>
        </p:txBody>
      </p:sp>
      <p:sp>
        <p:nvSpPr>
          <p:cNvPr id="11"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6162264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Slide 1">
    <p:spTree>
      <p:nvGrpSpPr>
        <p:cNvPr id="1" name=""/>
        <p:cNvGrpSpPr/>
        <p:nvPr/>
      </p:nvGrpSpPr>
      <p:grpSpPr>
        <a:xfrm>
          <a:off x="0" y="0"/>
          <a:ext cx="0" cy="0"/>
          <a:chOff x="0" y="0"/>
          <a:chExt cx="0" cy="0"/>
        </a:xfrm>
      </p:grpSpPr>
      <p:sp>
        <p:nvSpPr>
          <p:cNvPr id="3" name="Footer Placeholder 2"/>
          <p:cNvSpPr>
            <a:spLocks noGrp="1"/>
          </p:cNvSpPr>
          <p:nvPr>
            <p:ph type="ftr" sz="quarter" idx="23"/>
          </p:nvPr>
        </p:nvSpPr>
        <p:spPr/>
        <p:txBody>
          <a:bodyPr/>
          <a:lstStyle/>
          <a:p>
            <a:r>
              <a:rPr lang="en-US" dirty="0"/>
              <a:t>www.graphicriver.net/goashape</a:t>
            </a:r>
          </a:p>
        </p:txBody>
      </p:sp>
      <p:sp>
        <p:nvSpPr>
          <p:cNvPr id="6" name="Title 5"/>
          <p:cNvSpPr>
            <a:spLocks noGrp="1"/>
          </p:cNvSpPr>
          <p:nvPr>
            <p:ph type="title"/>
          </p:nvPr>
        </p:nvSpPr>
        <p:spPr/>
        <p:txBody>
          <a:bodyPr vert="horz"/>
          <a:lstStyle/>
          <a:p>
            <a:r>
              <a:rPr lang="sk-SK"/>
              <a:t>Click to edit Master title style</a:t>
            </a:r>
            <a:endParaRPr lang="en-US"/>
          </a:p>
        </p:txBody>
      </p:sp>
      <p:sp>
        <p:nvSpPr>
          <p:cNvPr id="4" name="Content Placeholder 3"/>
          <p:cNvSpPr>
            <a:spLocks noGrp="1"/>
          </p:cNvSpPr>
          <p:nvPr>
            <p:ph sz="quarter" idx="24"/>
          </p:nvPr>
        </p:nvSpPr>
        <p:spPr>
          <a:xfrm>
            <a:off x="252452" y="1502833"/>
            <a:ext cx="2159001" cy="320000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12" name="Content Placeholder 3"/>
          <p:cNvSpPr>
            <a:spLocks noGrp="1"/>
          </p:cNvSpPr>
          <p:nvPr>
            <p:ph sz="quarter" idx="25"/>
          </p:nvPr>
        </p:nvSpPr>
        <p:spPr>
          <a:xfrm>
            <a:off x="2411438" y="1502833"/>
            <a:ext cx="2159001" cy="320000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13" name="Content Placeholder 3"/>
          <p:cNvSpPr>
            <a:spLocks noGrp="1"/>
          </p:cNvSpPr>
          <p:nvPr>
            <p:ph sz="quarter" idx="26"/>
          </p:nvPr>
        </p:nvSpPr>
        <p:spPr>
          <a:xfrm>
            <a:off x="4570433" y="1502833"/>
            <a:ext cx="2159001" cy="320000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14" name="Content Placeholder 3"/>
          <p:cNvSpPr>
            <a:spLocks noGrp="1"/>
          </p:cNvSpPr>
          <p:nvPr>
            <p:ph sz="quarter" idx="27"/>
          </p:nvPr>
        </p:nvSpPr>
        <p:spPr>
          <a:xfrm>
            <a:off x="6733046" y="1502833"/>
            <a:ext cx="2159001" cy="320000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10"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1128640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Slide 1">
    <p:spTree>
      <p:nvGrpSpPr>
        <p:cNvPr id="1" name=""/>
        <p:cNvGrpSpPr/>
        <p:nvPr/>
      </p:nvGrpSpPr>
      <p:grpSpPr>
        <a:xfrm>
          <a:off x="0" y="0"/>
          <a:ext cx="0" cy="0"/>
          <a:chOff x="0" y="0"/>
          <a:chExt cx="0" cy="0"/>
        </a:xfrm>
      </p:grpSpPr>
      <p:sp>
        <p:nvSpPr>
          <p:cNvPr id="7" name="Picture Placeholder 6"/>
          <p:cNvSpPr>
            <a:spLocks noGrp="1" noChangeAspect="1"/>
          </p:cNvSpPr>
          <p:nvPr>
            <p:ph type="pic" sz="quarter" idx="17"/>
          </p:nvPr>
        </p:nvSpPr>
        <p:spPr>
          <a:xfrm>
            <a:off x="4572000" y="0"/>
            <a:ext cx="4572000" cy="5715000"/>
          </a:xfrm>
          <a:prstGeom prst="rect">
            <a:avLst/>
          </a:prstGeom>
          <a:noFill/>
          <a:effectLst/>
        </p:spPr>
        <p:txBody>
          <a:bodyPr>
            <a:normAutofit/>
          </a:bodyPr>
          <a:lstStyle>
            <a:lvl1pPr marL="0" indent="0">
              <a:buNone/>
              <a:defRPr sz="1000"/>
            </a:lvl1pPr>
          </a:lstStyle>
          <a:p>
            <a:r>
              <a:rPr lang="sk-SK"/>
              <a:t>Drag picture to placeholder or click icon to add</a:t>
            </a:r>
            <a:endParaRPr lang="en-US"/>
          </a:p>
        </p:txBody>
      </p:sp>
      <p:sp>
        <p:nvSpPr>
          <p:cNvPr id="9" name="Text Placeholder 8"/>
          <p:cNvSpPr>
            <a:spLocks noGrp="1"/>
          </p:cNvSpPr>
          <p:nvPr>
            <p:ph type="body" sz="quarter" idx="21"/>
          </p:nvPr>
        </p:nvSpPr>
        <p:spPr>
          <a:xfrm>
            <a:off x="252416" y="1502833"/>
            <a:ext cx="4319588" cy="3217333"/>
          </a:xfrm>
          <a:prstGeom prst="rect">
            <a:avLst/>
          </a:prstGeom>
        </p:spPr>
        <p:txBody>
          <a:bodyPr rIns="269933">
            <a:noAutofit/>
          </a:bodyPr>
          <a:lstStyle>
            <a:lvl1pPr marL="0" indent="0" algn="l">
              <a:lnSpc>
                <a:spcPct val="120000"/>
              </a:lnSpc>
              <a:buNone/>
              <a:defRPr sz="1000">
                <a:latin typeface="Roboto Light"/>
                <a:cs typeface="Roboto Light"/>
              </a:defRPr>
            </a:lvl1pPr>
            <a:lvl2pPr marL="456947" indent="0" algn="l">
              <a:lnSpc>
                <a:spcPct val="120000"/>
              </a:lnSpc>
              <a:buNone/>
              <a:defRPr sz="1000">
                <a:latin typeface="Roboto Light"/>
                <a:cs typeface="Roboto Light"/>
              </a:defRPr>
            </a:lvl2pPr>
            <a:lvl3pPr marL="913911" indent="0" algn="l">
              <a:lnSpc>
                <a:spcPct val="120000"/>
              </a:lnSpc>
              <a:buNone/>
              <a:defRPr sz="1000">
                <a:latin typeface="Roboto Light"/>
                <a:cs typeface="Roboto Light"/>
              </a:defRPr>
            </a:lvl3pPr>
            <a:lvl4pPr marL="1370867" indent="0" algn="l">
              <a:lnSpc>
                <a:spcPct val="120000"/>
              </a:lnSpc>
              <a:buNone/>
              <a:defRPr sz="1000">
                <a:latin typeface="Roboto Light"/>
                <a:cs typeface="Roboto Light"/>
              </a:defRPr>
            </a:lvl4pPr>
            <a:lvl5pPr marL="1827821" indent="0" algn="l">
              <a:lnSpc>
                <a:spcPct val="120000"/>
              </a:lnSpc>
              <a:buNone/>
              <a:defRPr sz="1000">
                <a:latin typeface="Roboto Light"/>
                <a:cs typeface="Roboto Light"/>
              </a:defRPr>
            </a:lvl5pPr>
          </a:lstStyle>
          <a:p>
            <a:pPr lvl="0"/>
            <a:r>
              <a:rPr lang="sk-SK"/>
              <a:t>Click to edit Master text styles</a:t>
            </a:r>
          </a:p>
        </p:txBody>
      </p:sp>
      <p:sp>
        <p:nvSpPr>
          <p:cNvPr id="2" name="Title 1"/>
          <p:cNvSpPr>
            <a:spLocks noGrp="1"/>
          </p:cNvSpPr>
          <p:nvPr>
            <p:ph type="title"/>
          </p:nvPr>
        </p:nvSpPr>
        <p:spPr>
          <a:xfrm>
            <a:off x="252008" y="910169"/>
            <a:ext cx="4320003" cy="423333"/>
          </a:xfrm>
        </p:spPr>
        <p:txBody>
          <a:bodyPr vert="horz"/>
          <a:lstStyle/>
          <a:p>
            <a:r>
              <a:rPr lang="sk-SK"/>
              <a:t>Click to edit Master title style</a:t>
            </a:r>
            <a:endParaRPr lang="en-US"/>
          </a:p>
        </p:txBody>
      </p:sp>
      <p:sp>
        <p:nvSpPr>
          <p:cNvPr id="3" name="Footer Placeholder 2"/>
          <p:cNvSpPr>
            <a:spLocks noGrp="1"/>
          </p:cNvSpPr>
          <p:nvPr>
            <p:ph type="ftr" sz="quarter" idx="22"/>
          </p:nvPr>
        </p:nvSpPr>
        <p:spPr/>
        <p:txBody>
          <a:bodyPr/>
          <a:lstStyle/>
          <a:p>
            <a:r>
              <a:rPr lang="en-US" dirty="0"/>
              <a:t>www.graphicriver.net/goashape</a:t>
            </a:r>
          </a:p>
        </p:txBody>
      </p:sp>
    </p:spTree>
    <p:extLst>
      <p:ext uri="{BB962C8B-B14F-4D97-AF65-F5344CB8AC3E}">
        <p14:creationId xmlns:p14="http://schemas.microsoft.com/office/powerpoint/2010/main" val="322151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6192000" y="1672169"/>
            <a:ext cx="2700000" cy="1915333"/>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p:cNvSpPr>
            <a:spLocks noGrp="1"/>
          </p:cNvSpPr>
          <p:nvPr>
            <p:ph sz="quarter" idx="19" hasCustomPrompt="1"/>
          </p:nvPr>
        </p:nvSpPr>
        <p:spPr>
          <a:xfrm>
            <a:off x="286279" y="1672169"/>
            <a:ext cx="2700000" cy="1915333"/>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6"/>
          <p:cNvSpPr>
            <a:spLocks noGrp="1"/>
          </p:cNvSpPr>
          <p:nvPr>
            <p:ph sz="quarter" idx="20" hasCustomPrompt="1"/>
          </p:nvPr>
        </p:nvSpPr>
        <p:spPr>
          <a:xfrm>
            <a:off x="3239140" y="1672169"/>
            <a:ext cx="2700000" cy="1915333"/>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sk-SK"/>
              <a:t>Click to edit Master title style</a:t>
            </a:r>
            <a:endParaRPr lang="en-US"/>
          </a:p>
        </p:txBody>
      </p:sp>
      <p:sp>
        <p:nvSpPr>
          <p:cNvPr id="3" name="Footer Placeholder 2"/>
          <p:cNvSpPr>
            <a:spLocks noGrp="1"/>
          </p:cNvSpPr>
          <p:nvPr>
            <p:ph type="ftr" sz="quarter" idx="21"/>
          </p:nvPr>
        </p:nvSpPr>
        <p:spPr/>
        <p:txBody>
          <a:bodyPr/>
          <a:lstStyle/>
          <a:p>
            <a:r>
              <a:rPr lang="en-US" dirty="0"/>
              <a:t>www.graphicriver.net/goashape</a:t>
            </a:r>
          </a:p>
        </p:txBody>
      </p:sp>
      <p:sp>
        <p:nvSpPr>
          <p:cNvPr id="9" name="Content Placeholder 16"/>
          <p:cNvSpPr>
            <a:spLocks noGrp="1"/>
          </p:cNvSpPr>
          <p:nvPr>
            <p:ph sz="quarter" idx="22" hasCustomPrompt="1"/>
          </p:nvPr>
        </p:nvSpPr>
        <p:spPr>
          <a:xfrm>
            <a:off x="6192000" y="3704171"/>
            <a:ext cx="2700000" cy="11006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6"/>
          <p:cNvSpPr>
            <a:spLocks noGrp="1"/>
          </p:cNvSpPr>
          <p:nvPr>
            <p:ph sz="quarter" idx="23" hasCustomPrompt="1"/>
          </p:nvPr>
        </p:nvSpPr>
        <p:spPr>
          <a:xfrm>
            <a:off x="286279" y="3704171"/>
            <a:ext cx="2700000" cy="11006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6"/>
          <p:cNvSpPr>
            <a:spLocks noGrp="1"/>
          </p:cNvSpPr>
          <p:nvPr>
            <p:ph sz="quarter" idx="24" hasCustomPrompt="1"/>
          </p:nvPr>
        </p:nvSpPr>
        <p:spPr>
          <a:xfrm>
            <a:off x="3239140" y="3704171"/>
            <a:ext cx="2700000" cy="11006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21150211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Slide 1">
    <p:spTree>
      <p:nvGrpSpPr>
        <p:cNvPr id="1" name=""/>
        <p:cNvGrpSpPr/>
        <p:nvPr/>
      </p:nvGrpSpPr>
      <p:grpSpPr>
        <a:xfrm>
          <a:off x="0" y="0"/>
          <a:ext cx="0" cy="0"/>
          <a:chOff x="0" y="0"/>
          <a:chExt cx="0" cy="0"/>
        </a:xfrm>
      </p:grpSpPr>
      <p:sp>
        <p:nvSpPr>
          <p:cNvPr id="7" name="Picture Placeholder 6"/>
          <p:cNvSpPr>
            <a:spLocks noGrp="1" noChangeAspect="1"/>
          </p:cNvSpPr>
          <p:nvPr>
            <p:ph type="pic" sz="quarter" idx="17"/>
          </p:nvPr>
        </p:nvSpPr>
        <p:spPr>
          <a:xfrm>
            <a:off x="0" y="0"/>
            <a:ext cx="4572000" cy="5715000"/>
          </a:xfrm>
          <a:prstGeom prst="rect">
            <a:avLst/>
          </a:prstGeom>
          <a:noFill/>
          <a:effectLst/>
        </p:spPr>
        <p:txBody>
          <a:bodyPr>
            <a:normAutofit/>
          </a:bodyPr>
          <a:lstStyle>
            <a:lvl1pPr marL="0" indent="0">
              <a:buNone/>
              <a:defRPr sz="1000"/>
            </a:lvl1pPr>
          </a:lstStyle>
          <a:p>
            <a:r>
              <a:rPr lang="sk-SK"/>
              <a:t>Drag picture to placeholder or click icon to add</a:t>
            </a:r>
            <a:endParaRPr lang="en-US"/>
          </a:p>
        </p:txBody>
      </p:sp>
      <p:sp>
        <p:nvSpPr>
          <p:cNvPr id="9" name="Text Placeholder 8"/>
          <p:cNvSpPr>
            <a:spLocks noGrp="1"/>
          </p:cNvSpPr>
          <p:nvPr>
            <p:ph type="body" sz="quarter" idx="21"/>
          </p:nvPr>
        </p:nvSpPr>
        <p:spPr>
          <a:xfrm>
            <a:off x="4868338" y="1502833"/>
            <a:ext cx="4023668" cy="3217333"/>
          </a:xfrm>
          <a:prstGeom prst="rect">
            <a:avLst/>
          </a:prstGeom>
        </p:spPr>
        <p:txBody>
          <a:bodyPr rIns="269933">
            <a:noAutofit/>
          </a:bodyPr>
          <a:lstStyle>
            <a:lvl1pPr marL="0" indent="0" algn="l">
              <a:lnSpc>
                <a:spcPct val="120000"/>
              </a:lnSpc>
              <a:buNone/>
              <a:defRPr sz="1000">
                <a:latin typeface="Roboto Light"/>
                <a:cs typeface="Roboto Light"/>
              </a:defRPr>
            </a:lvl1pPr>
            <a:lvl2pPr marL="456947" indent="0" algn="l">
              <a:lnSpc>
                <a:spcPct val="120000"/>
              </a:lnSpc>
              <a:buNone/>
              <a:defRPr sz="1000">
                <a:latin typeface="Roboto Light"/>
                <a:cs typeface="Roboto Light"/>
              </a:defRPr>
            </a:lvl2pPr>
            <a:lvl3pPr marL="913911" indent="0" algn="l">
              <a:lnSpc>
                <a:spcPct val="120000"/>
              </a:lnSpc>
              <a:buNone/>
              <a:defRPr sz="1000">
                <a:latin typeface="Roboto Light"/>
                <a:cs typeface="Roboto Light"/>
              </a:defRPr>
            </a:lvl3pPr>
            <a:lvl4pPr marL="1370867" indent="0" algn="l">
              <a:lnSpc>
                <a:spcPct val="120000"/>
              </a:lnSpc>
              <a:buNone/>
              <a:defRPr sz="1000">
                <a:latin typeface="Roboto Light"/>
                <a:cs typeface="Roboto Light"/>
              </a:defRPr>
            </a:lvl4pPr>
            <a:lvl5pPr marL="1827821" indent="0" algn="l">
              <a:lnSpc>
                <a:spcPct val="120000"/>
              </a:lnSpc>
              <a:buNone/>
              <a:defRPr sz="1000">
                <a:latin typeface="Roboto Light"/>
                <a:cs typeface="Roboto Light"/>
              </a:defRPr>
            </a:lvl5pPr>
          </a:lstStyle>
          <a:p>
            <a:pPr lvl="0"/>
            <a:r>
              <a:rPr lang="sk-SK"/>
              <a:t>Click to edit Master text styles</a:t>
            </a:r>
          </a:p>
        </p:txBody>
      </p:sp>
      <p:sp>
        <p:nvSpPr>
          <p:cNvPr id="2" name="Title 1"/>
          <p:cNvSpPr>
            <a:spLocks noGrp="1"/>
          </p:cNvSpPr>
          <p:nvPr>
            <p:ph type="title"/>
          </p:nvPr>
        </p:nvSpPr>
        <p:spPr>
          <a:xfrm>
            <a:off x="4867981" y="910169"/>
            <a:ext cx="3292351" cy="423333"/>
          </a:xfrm>
        </p:spPr>
        <p:txBody>
          <a:bodyPr vert="horz"/>
          <a:lstStyle/>
          <a:p>
            <a:r>
              <a:rPr lang="sk-SK"/>
              <a:t>Click to edit Master title style</a:t>
            </a:r>
            <a:endParaRPr lang="en-US"/>
          </a:p>
        </p:txBody>
      </p:sp>
      <p:sp>
        <p:nvSpPr>
          <p:cNvPr id="3" name="Footer Placeholder 2"/>
          <p:cNvSpPr>
            <a:spLocks noGrp="1"/>
          </p:cNvSpPr>
          <p:nvPr>
            <p:ph type="ftr" sz="quarter" idx="22"/>
          </p:nvPr>
        </p:nvSpPr>
        <p:spPr/>
        <p:txBody>
          <a:bodyPr/>
          <a:lstStyle/>
          <a:p>
            <a:r>
              <a:rPr lang="en-US" dirty="0"/>
              <a:t>www.graphicriver.net/goashape</a:t>
            </a:r>
          </a:p>
        </p:txBody>
      </p:sp>
      <p:sp>
        <p:nvSpPr>
          <p:cNvPr id="6"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26337201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Slide 1">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sk-SK"/>
              <a:t>Click to edit Master title style</a:t>
            </a:r>
            <a:endParaRPr lang="en-US"/>
          </a:p>
        </p:txBody>
      </p:sp>
      <p:sp>
        <p:nvSpPr>
          <p:cNvPr id="3" name="Footer Placeholder 2"/>
          <p:cNvSpPr>
            <a:spLocks noGrp="1"/>
          </p:cNvSpPr>
          <p:nvPr>
            <p:ph type="ftr" sz="quarter" idx="10"/>
          </p:nvPr>
        </p:nvSpPr>
        <p:spPr>
          <a:xfrm>
            <a:off x="4572000" y="5228194"/>
            <a:ext cx="4320000" cy="164630"/>
          </a:xfrm>
          <a:prstGeom prst="rect">
            <a:avLst/>
          </a:prstGeom>
        </p:spPr>
        <p:txBody>
          <a:bodyPr/>
          <a:lstStyle/>
          <a:p>
            <a:r>
              <a:rPr lang="en-US" dirty="0"/>
              <a:t>www.graphicriver.net/goashape</a:t>
            </a:r>
          </a:p>
        </p:txBody>
      </p:sp>
      <p:sp>
        <p:nvSpPr>
          <p:cNvPr id="6"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27120707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6192000" y="1672169"/>
            <a:ext cx="2700000" cy="1915333"/>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p:cNvSpPr>
            <a:spLocks noGrp="1"/>
          </p:cNvSpPr>
          <p:nvPr>
            <p:ph sz="quarter" idx="19" hasCustomPrompt="1"/>
          </p:nvPr>
        </p:nvSpPr>
        <p:spPr>
          <a:xfrm>
            <a:off x="286279" y="1672169"/>
            <a:ext cx="2700000" cy="1915333"/>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6"/>
          <p:cNvSpPr>
            <a:spLocks noGrp="1"/>
          </p:cNvSpPr>
          <p:nvPr>
            <p:ph sz="quarter" idx="20" hasCustomPrompt="1"/>
          </p:nvPr>
        </p:nvSpPr>
        <p:spPr>
          <a:xfrm>
            <a:off x="3239140" y="1672169"/>
            <a:ext cx="2700000" cy="1915333"/>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x-none"/>
              <a:t>Click to edit Master title style</a:t>
            </a:r>
            <a:endParaRPr lang="en-US"/>
          </a:p>
        </p:txBody>
      </p:sp>
      <p:sp>
        <p:nvSpPr>
          <p:cNvPr id="3" name="Footer Placeholder 2"/>
          <p:cNvSpPr>
            <a:spLocks noGrp="1"/>
          </p:cNvSpPr>
          <p:nvPr>
            <p:ph type="ftr" sz="quarter" idx="21"/>
          </p:nvPr>
        </p:nvSpPr>
        <p:spPr>
          <a:xfrm>
            <a:off x="4572000" y="5228194"/>
            <a:ext cx="4320000" cy="164630"/>
          </a:xfrm>
          <a:prstGeom prst="rect">
            <a:avLst/>
          </a:prstGeom>
        </p:spPr>
        <p:txBody>
          <a:bodyPr/>
          <a:lstStyle/>
          <a:p>
            <a:r>
              <a:rPr lang="en-US" dirty="0"/>
              <a:t>www.graphicriver.net/goashape</a:t>
            </a:r>
          </a:p>
        </p:txBody>
      </p:sp>
      <p:sp>
        <p:nvSpPr>
          <p:cNvPr id="9" name="Content Placeholder 16"/>
          <p:cNvSpPr>
            <a:spLocks noGrp="1"/>
          </p:cNvSpPr>
          <p:nvPr>
            <p:ph sz="quarter" idx="22" hasCustomPrompt="1"/>
          </p:nvPr>
        </p:nvSpPr>
        <p:spPr>
          <a:xfrm>
            <a:off x="6192000" y="3704171"/>
            <a:ext cx="2700000" cy="11006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6"/>
          <p:cNvSpPr>
            <a:spLocks noGrp="1"/>
          </p:cNvSpPr>
          <p:nvPr>
            <p:ph sz="quarter" idx="23" hasCustomPrompt="1"/>
          </p:nvPr>
        </p:nvSpPr>
        <p:spPr>
          <a:xfrm>
            <a:off x="286279" y="3704171"/>
            <a:ext cx="2700000" cy="11006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6"/>
          <p:cNvSpPr>
            <a:spLocks noGrp="1"/>
          </p:cNvSpPr>
          <p:nvPr>
            <p:ph sz="quarter" idx="24" hasCustomPrompt="1"/>
          </p:nvPr>
        </p:nvSpPr>
        <p:spPr>
          <a:xfrm>
            <a:off x="3239140" y="3704171"/>
            <a:ext cx="2700000" cy="11006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11205567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Slide 1">
    <p:spTree>
      <p:nvGrpSpPr>
        <p:cNvPr id="1" name=""/>
        <p:cNvGrpSpPr/>
        <p:nvPr/>
      </p:nvGrpSpPr>
      <p:grpSpPr>
        <a:xfrm>
          <a:off x="0" y="0"/>
          <a:ext cx="0" cy="0"/>
          <a:chOff x="0" y="0"/>
          <a:chExt cx="0" cy="0"/>
        </a:xfrm>
      </p:grpSpPr>
      <p:sp>
        <p:nvSpPr>
          <p:cNvPr id="3" name="Footer Placeholder 2"/>
          <p:cNvSpPr>
            <a:spLocks noGrp="1"/>
          </p:cNvSpPr>
          <p:nvPr>
            <p:ph type="ftr" sz="quarter" idx="23"/>
          </p:nvPr>
        </p:nvSpPr>
        <p:spPr>
          <a:xfrm>
            <a:off x="4572000" y="5228194"/>
            <a:ext cx="4320000" cy="164630"/>
          </a:xfrm>
          <a:prstGeom prst="rect">
            <a:avLst/>
          </a:prstGeom>
        </p:spPr>
        <p:txBody>
          <a:bodyPr/>
          <a:lstStyle/>
          <a:p>
            <a:r>
              <a:rPr lang="en-US" dirty="0"/>
              <a:t>www.graphicriver.net/goashape</a:t>
            </a:r>
          </a:p>
        </p:txBody>
      </p:sp>
      <p:sp>
        <p:nvSpPr>
          <p:cNvPr id="6" name="Title 5"/>
          <p:cNvSpPr>
            <a:spLocks noGrp="1"/>
          </p:cNvSpPr>
          <p:nvPr>
            <p:ph type="title"/>
          </p:nvPr>
        </p:nvSpPr>
        <p:spPr/>
        <p:txBody>
          <a:bodyPr vert="horz"/>
          <a:lstStyle/>
          <a:p>
            <a:r>
              <a:rPr lang="x-none"/>
              <a:t>Click to edit Master title style</a:t>
            </a:r>
            <a:endParaRPr lang="en-US"/>
          </a:p>
        </p:txBody>
      </p:sp>
      <p:sp>
        <p:nvSpPr>
          <p:cNvPr id="4" name="Content Placeholder 3"/>
          <p:cNvSpPr>
            <a:spLocks noGrp="1"/>
          </p:cNvSpPr>
          <p:nvPr>
            <p:ph sz="quarter" idx="24"/>
          </p:nvPr>
        </p:nvSpPr>
        <p:spPr>
          <a:xfrm>
            <a:off x="271616" y="2010833"/>
            <a:ext cx="2159001" cy="2400000"/>
          </a:xfrm>
        </p:spPr>
        <p:txBody>
          <a:bodyPr/>
          <a:lstStyle/>
          <a:p>
            <a:pPr lvl="0"/>
            <a:endParaRPr lang="en-US"/>
          </a:p>
        </p:txBody>
      </p:sp>
      <p:sp>
        <p:nvSpPr>
          <p:cNvPr id="12" name="Content Placeholder 3"/>
          <p:cNvSpPr>
            <a:spLocks noGrp="1"/>
          </p:cNvSpPr>
          <p:nvPr>
            <p:ph sz="quarter" idx="25"/>
          </p:nvPr>
        </p:nvSpPr>
        <p:spPr>
          <a:xfrm>
            <a:off x="2425430" y="2010833"/>
            <a:ext cx="2159001" cy="2400000"/>
          </a:xfrm>
        </p:spPr>
        <p:txBody>
          <a:bodyPr/>
          <a:lstStyle/>
          <a:p>
            <a:pPr lvl="0"/>
            <a:endParaRPr lang="en-US"/>
          </a:p>
        </p:txBody>
      </p:sp>
      <p:sp>
        <p:nvSpPr>
          <p:cNvPr id="13" name="Content Placeholder 3"/>
          <p:cNvSpPr>
            <a:spLocks noGrp="1"/>
          </p:cNvSpPr>
          <p:nvPr>
            <p:ph sz="quarter" idx="26"/>
          </p:nvPr>
        </p:nvSpPr>
        <p:spPr>
          <a:xfrm>
            <a:off x="4579253" y="2010833"/>
            <a:ext cx="2159001" cy="2400000"/>
          </a:xfrm>
        </p:spPr>
        <p:txBody>
          <a:bodyPr/>
          <a:lstStyle/>
          <a:p>
            <a:pPr lvl="0"/>
            <a:endParaRPr lang="en-US"/>
          </a:p>
        </p:txBody>
      </p:sp>
      <p:sp>
        <p:nvSpPr>
          <p:cNvPr id="14" name="Content Placeholder 3"/>
          <p:cNvSpPr>
            <a:spLocks noGrp="1"/>
          </p:cNvSpPr>
          <p:nvPr>
            <p:ph sz="quarter" idx="27"/>
          </p:nvPr>
        </p:nvSpPr>
        <p:spPr>
          <a:xfrm>
            <a:off x="6733046" y="2010833"/>
            <a:ext cx="2159001" cy="2400000"/>
          </a:xfrm>
        </p:spPr>
        <p:txBody>
          <a:bodyPr/>
          <a:lstStyle/>
          <a:p>
            <a:pPr lvl="0"/>
            <a:endParaRPr lang="en-US"/>
          </a:p>
        </p:txBody>
      </p:sp>
      <p:sp>
        <p:nvSpPr>
          <p:cNvPr id="5" name="Text Placeholder 4"/>
          <p:cNvSpPr>
            <a:spLocks noGrp="1"/>
          </p:cNvSpPr>
          <p:nvPr>
            <p:ph type="body" sz="quarter" idx="28"/>
          </p:nvPr>
        </p:nvSpPr>
        <p:spPr>
          <a:xfrm>
            <a:off x="982149" y="1333500"/>
            <a:ext cx="7171267" cy="677333"/>
          </a:xfrm>
        </p:spPr>
        <p:txBody>
          <a:bodyPr lIns="134967" tIns="70182" rIns="134967" bIns="70182"/>
          <a:lstStyle>
            <a:lvl1pPr algn="ctr">
              <a:lnSpc>
                <a:spcPct val="120000"/>
              </a:lnSpc>
              <a:spcAft>
                <a:spcPts val="600"/>
              </a:spcAft>
              <a:defRPr/>
            </a:lvl1pPr>
            <a:lvl2pPr algn="ctr">
              <a:lnSpc>
                <a:spcPct val="120000"/>
              </a:lnSpc>
              <a:spcAft>
                <a:spcPts val="600"/>
              </a:spcAft>
              <a:defRPr/>
            </a:lvl2pPr>
            <a:lvl3pPr algn="ctr">
              <a:lnSpc>
                <a:spcPct val="120000"/>
              </a:lnSpc>
              <a:spcAft>
                <a:spcPts val="600"/>
              </a:spcAft>
              <a:defRPr/>
            </a:lvl3pPr>
            <a:lvl4pPr algn="ctr">
              <a:lnSpc>
                <a:spcPct val="120000"/>
              </a:lnSpc>
              <a:spcAft>
                <a:spcPts val="600"/>
              </a:spcAft>
              <a:defRPr/>
            </a:lvl4pPr>
            <a:lvl5pPr algn="ctr">
              <a:lnSpc>
                <a:spcPct val="120000"/>
              </a:lnSpc>
              <a:spcAft>
                <a:spcPts val="600"/>
              </a:spcAft>
              <a:defRPr/>
            </a:lvl5pPr>
          </a:lstStyle>
          <a:p>
            <a:pPr lvl="0"/>
            <a:r>
              <a:rPr lang="x-none"/>
              <a:t>Click to edit Master text styles</a:t>
            </a:r>
            <a:endParaRPr lang="en-US"/>
          </a:p>
        </p:txBody>
      </p:sp>
      <p:sp>
        <p:nvSpPr>
          <p:cNvPr id="9"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4271090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5" name="Content Placeholder 16"/>
          <p:cNvSpPr>
            <a:spLocks noGrp="1"/>
          </p:cNvSpPr>
          <p:nvPr>
            <p:ph sz="quarter" idx="14"/>
          </p:nvPr>
        </p:nvSpPr>
        <p:spPr>
          <a:xfrm>
            <a:off x="3778500" y="1672169"/>
            <a:ext cx="1620000" cy="1915333"/>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7" name="Content Placeholder 16"/>
          <p:cNvSpPr>
            <a:spLocks noGrp="1"/>
          </p:cNvSpPr>
          <p:nvPr>
            <p:ph sz="quarter" idx="19"/>
          </p:nvPr>
        </p:nvSpPr>
        <p:spPr>
          <a:xfrm>
            <a:off x="286297" y="1672169"/>
            <a:ext cx="1618723" cy="1915333"/>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8" name="Content Placeholder 16"/>
          <p:cNvSpPr>
            <a:spLocks noGrp="1"/>
          </p:cNvSpPr>
          <p:nvPr>
            <p:ph sz="quarter" idx="20"/>
          </p:nvPr>
        </p:nvSpPr>
        <p:spPr>
          <a:xfrm>
            <a:off x="2031749" y="1672169"/>
            <a:ext cx="1620000" cy="1915333"/>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2" name="Title 1"/>
          <p:cNvSpPr>
            <a:spLocks noGrp="1"/>
          </p:cNvSpPr>
          <p:nvPr>
            <p:ph type="title"/>
          </p:nvPr>
        </p:nvSpPr>
        <p:spPr/>
        <p:txBody>
          <a:bodyPr vert="horz"/>
          <a:lstStyle/>
          <a:p>
            <a:r>
              <a:rPr lang="x-none"/>
              <a:t>Click to edit Master title style</a:t>
            </a:r>
            <a:endParaRPr lang="en-US"/>
          </a:p>
        </p:txBody>
      </p:sp>
      <p:sp>
        <p:nvSpPr>
          <p:cNvPr id="3" name="Footer Placeholder 2"/>
          <p:cNvSpPr>
            <a:spLocks noGrp="1"/>
          </p:cNvSpPr>
          <p:nvPr>
            <p:ph type="ftr" sz="quarter" idx="21"/>
          </p:nvPr>
        </p:nvSpPr>
        <p:spPr>
          <a:xfrm>
            <a:off x="4572000" y="5228194"/>
            <a:ext cx="4320000" cy="164630"/>
          </a:xfrm>
          <a:prstGeom prst="rect">
            <a:avLst/>
          </a:prstGeom>
        </p:spPr>
        <p:txBody>
          <a:bodyPr/>
          <a:lstStyle/>
          <a:p>
            <a:r>
              <a:rPr lang="en-US" dirty="0"/>
              <a:t>www.graphicriver.net/goashape</a:t>
            </a:r>
          </a:p>
        </p:txBody>
      </p:sp>
      <p:sp>
        <p:nvSpPr>
          <p:cNvPr id="9" name="Content Placeholder 16"/>
          <p:cNvSpPr>
            <a:spLocks noGrp="1"/>
          </p:cNvSpPr>
          <p:nvPr>
            <p:ph sz="quarter" idx="22"/>
          </p:nvPr>
        </p:nvSpPr>
        <p:spPr>
          <a:xfrm>
            <a:off x="3778500" y="3704171"/>
            <a:ext cx="1620000" cy="11006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0" name="Content Placeholder 16"/>
          <p:cNvSpPr>
            <a:spLocks noGrp="1"/>
          </p:cNvSpPr>
          <p:nvPr>
            <p:ph sz="quarter" idx="23"/>
          </p:nvPr>
        </p:nvSpPr>
        <p:spPr>
          <a:xfrm>
            <a:off x="286297" y="3704171"/>
            <a:ext cx="1618723" cy="11006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1" name="Content Placeholder 16"/>
          <p:cNvSpPr>
            <a:spLocks noGrp="1"/>
          </p:cNvSpPr>
          <p:nvPr>
            <p:ph sz="quarter" idx="24"/>
          </p:nvPr>
        </p:nvSpPr>
        <p:spPr>
          <a:xfrm>
            <a:off x="2031749" y="3704171"/>
            <a:ext cx="1620000" cy="11006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2" name="Content Placeholder 16"/>
          <p:cNvSpPr>
            <a:spLocks noGrp="1"/>
          </p:cNvSpPr>
          <p:nvPr>
            <p:ph sz="quarter" idx="25"/>
          </p:nvPr>
        </p:nvSpPr>
        <p:spPr>
          <a:xfrm>
            <a:off x="5525251" y="1672169"/>
            <a:ext cx="1620000" cy="1915333"/>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3" name="Content Placeholder 16"/>
          <p:cNvSpPr>
            <a:spLocks noGrp="1"/>
          </p:cNvSpPr>
          <p:nvPr>
            <p:ph sz="quarter" idx="26"/>
          </p:nvPr>
        </p:nvSpPr>
        <p:spPr>
          <a:xfrm>
            <a:off x="5525251" y="3704171"/>
            <a:ext cx="1620000" cy="11006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4" name="Content Placeholder 16"/>
          <p:cNvSpPr>
            <a:spLocks noGrp="1"/>
          </p:cNvSpPr>
          <p:nvPr>
            <p:ph sz="quarter" idx="27"/>
          </p:nvPr>
        </p:nvSpPr>
        <p:spPr>
          <a:xfrm>
            <a:off x="7272000" y="1672169"/>
            <a:ext cx="1620000" cy="1915333"/>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5" name="Content Placeholder 16"/>
          <p:cNvSpPr>
            <a:spLocks noGrp="1"/>
          </p:cNvSpPr>
          <p:nvPr>
            <p:ph sz="quarter" idx="28"/>
          </p:nvPr>
        </p:nvSpPr>
        <p:spPr>
          <a:xfrm>
            <a:off x="7272000" y="3704171"/>
            <a:ext cx="1620000" cy="11006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7"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13412067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Content Placeholder 16"/>
          <p:cNvSpPr>
            <a:spLocks noGrp="1"/>
          </p:cNvSpPr>
          <p:nvPr>
            <p:ph sz="quarter" idx="14"/>
          </p:nvPr>
        </p:nvSpPr>
        <p:spPr>
          <a:xfrm>
            <a:off x="3778500" y="1672172"/>
            <a:ext cx="1620000" cy="16086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7" name="Content Placeholder 16"/>
          <p:cNvSpPr>
            <a:spLocks noGrp="1"/>
          </p:cNvSpPr>
          <p:nvPr>
            <p:ph sz="quarter" idx="19"/>
          </p:nvPr>
        </p:nvSpPr>
        <p:spPr>
          <a:xfrm>
            <a:off x="286297" y="1672172"/>
            <a:ext cx="1618723" cy="16086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8" name="Content Placeholder 16"/>
          <p:cNvSpPr>
            <a:spLocks noGrp="1"/>
          </p:cNvSpPr>
          <p:nvPr>
            <p:ph sz="quarter" idx="20"/>
          </p:nvPr>
        </p:nvSpPr>
        <p:spPr>
          <a:xfrm>
            <a:off x="2031749" y="1672172"/>
            <a:ext cx="1620000" cy="16086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2" name="Title 1"/>
          <p:cNvSpPr>
            <a:spLocks noGrp="1"/>
          </p:cNvSpPr>
          <p:nvPr>
            <p:ph type="title"/>
          </p:nvPr>
        </p:nvSpPr>
        <p:spPr/>
        <p:txBody>
          <a:bodyPr vert="horz"/>
          <a:lstStyle/>
          <a:p>
            <a:r>
              <a:rPr lang="x-none"/>
              <a:t>Click to edit Master title style</a:t>
            </a:r>
            <a:endParaRPr lang="en-US"/>
          </a:p>
        </p:txBody>
      </p:sp>
      <p:sp>
        <p:nvSpPr>
          <p:cNvPr id="3" name="Footer Placeholder 2"/>
          <p:cNvSpPr>
            <a:spLocks noGrp="1"/>
          </p:cNvSpPr>
          <p:nvPr>
            <p:ph type="ftr" sz="quarter" idx="21"/>
          </p:nvPr>
        </p:nvSpPr>
        <p:spPr>
          <a:xfrm>
            <a:off x="4572000" y="5228194"/>
            <a:ext cx="4320000" cy="164630"/>
          </a:xfrm>
          <a:prstGeom prst="rect">
            <a:avLst/>
          </a:prstGeom>
        </p:spPr>
        <p:txBody>
          <a:bodyPr/>
          <a:lstStyle/>
          <a:p>
            <a:r>
              <a:rPr lang="en-US" dirty="0"/>
              <a:t>www.graphicriver.net/goashape</a:t>
            </a:r>
          </a:p>
        </p:txBody>
      </p:sp>
      <p:sp>
        <p:nvSpPr>
          <p:cNvPr id="12" name="Content Placeholder 16"/>
          <p:cNvSpPr>
            <a:spLocks noGrp="1"/>
          </p:cNvSpPr>
          <p:nvPr>
            <p:ph sz="quarter" idx="25"/>
          </p:nvPr>
        </p:nvSpPr>
        <p:spPr>
          <a:xfrm>
            <a:off x="5525251" y="1672172"/>
            <a:ext cx="1620000" cy="16086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4" name="Content Placeholder 16"/>
          <p:cNvSpPr>
            <a:spLocks noGrp="1"/>
          </p:cNvSpPr>
          <p:nvPr>
            <p:ph sz="quarter" idx="27"/>
          </p:nvPr>
        </p:nvSpPr>
        <p:spPr>
          <a:xfrm>
            <a:off x="7272000" y="1672172"/>
            <a:ext cx="1620000" cy="16086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6" name="Text Placeholder 5"/>
          <p:cNvSpPr>
            <a:spLocks noGrp="1"/>
          </p:cNvSpPr>
          <p:nvPr>
            <p:ph type="body" sz="quarter" idx="22"/>
          </p:nvPr>
        </p:nvSpPr>
        <p:spPr>
          <a:xfrm>
            <a:off x="285765" y="3250327"/>
            <a:ext cx="1618723" cy="538518"/>
          </a:xfrm>
          <a:solidFill>
            <a:schemeClr val="bg1">
              <a:lumMod val="95000"/>
            </a:schemeClr>
          </a:solidFill>
          <a:ln>
            <a:noFill/>
          </a:ln>
        </p:spPr>
        <p:txBody>
          <a:bodyPr lIns="80979" tIns="161960" rIns="80979"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17" name="Text Placeholder 5"/>
          <p:cNvSpPr>
            <a:spLocks noGrp="1"/>
          </p:cNvSpPr>
          <p:nvPr>
            <p:ph type="body" sz="quarter" idx="28"/>
          </p:nvPr>
        </p:nvSpPr>
        <p:spPr>
          <a:xfrm>
            <a:off x="286297" y="3788857"/>
            <a:ext cx="1618723" cy="997183"/>
          </a:xfrm>
          <a:solidFill>
            <a:schemeClr val="bg1">
              <a:lumMod val="95000"/>
            </a:schemeClr>
          </a:solidFill>
          <a:ln>
            <a:noFill/>
          </a:ln>
        </p:spPr>
        <p:txBody>
          <a:bodyPr lIns="161960" tIns="53987" rIns="161960" bIns="161960"/>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18" name="Text Placeholder 5"/>
          <p:cNvSpPr>
            <a:spLocks noGrp="1"/>
          </p:cNvSpPr>
          <p:nvPr>
            <p:ph type="body" sz="quarter" idx="29"/>
          </p:nvPr>
        </p:nvSpPr>
        <p:spPr>
          <a:xfrm>
            <a:off x="2031237" y="3250327"/>
            <a:ext cx="1618723" cy="538518"/>
          </a:xfrm>
          <a:solidFill>
            <a:schemeClr val="bg1">
              <a:lumMod val="95000"/>
            </a:schemeClr>
          </a:solidFill>
          <a:ln>
            <a:noFill/>
          </a:ln>
        </p:spPr>
        <p:txBody>
          <a:bodyPr lIns="80979" tIns="161960" rIns="80979"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19" name="Text Placeholder 5"/>
          <p:cNvSpPr>
            <a:spLocks noGrp="1"/>
          </p:cNvSpPr>
          <p:nvPr>
            <p:ph type="body" sz="quarter" idx="30"/>
          </p:nvPr>
        </p:nvSpPr>
        <p:spPr>
          <a:xfrm>
            <a:off x="2031765" y="3788857"/>
            <a:ext cx="1618723" cy="997183"/>
          </a:xfrm>
          <a:solidFill>
            <a:schemeClr val="bg1">
              <a:lumMod val="95000"/>
            </a:schemeClr>
          </a:solidFill>
          <a:ln>
            <a:noFill/>
          </a:ln>
        </p:spPr>
        <p:txBody>
          <a:bodyPr lIns="161960" tIns="53987" rIns="161960" bIns="161960"/>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20" name="Text Placeholder 5"/>
          <p:cNvSpPr>
            <a:spLocks noGrp="1"/>
          </p:cNvSpPr>
          <p:nvPr>
            <p:ph type="body" sz="quarter" idx="31"/>
          </p:nvPr>
        </p:nvSpPr>
        <p:spPr>
          <a:xfrm>
            <a:off x="3779797" y="3250327"/>
            <a:ext cx="1618723" cy="538518"/>
          </a:xfrm>
          <a:solidFill>
            <a:schemeClr val="bg1">
              <a:lumMod val="95000"/>
            </a:schemeClr>
          </a:solidFill>
          <a:ln>
            <a:noFill/>
          </a:ln>
        </p:spPr>
        <p:txBody>
          <a:bodyPr lIns="80979" tIns="161960" rIns="80979"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21" name="Text Placeholder 5"/>
          <p:cNvSpPr>
            <a:spLocks noGrp="1"/>
          </p:cNvSpPr>
          <p:nvPr>
            <p:ph type="body" sz="quarter" idx="32"/>
          </p:nvPr>
        </p:nvSpPr>
        <p:spPr>
          <a:xfrm>
            <a:off x="3780325" y="3788857"/>
            <a:ext cx="1618723" cy="997183"/>
          </a:xfrm>
          <a:solidFill>
            <a:schemeClr val="bg1">
              <a:lumMod val="95000"/>
            </a:schemeClr>
          </a:solidFill>
          <a:ln>
            <a:noFill/>
          </a:ln>
        </p:spPr>
        <p:txBody>
          <a:bodyPr lIns="161960" tIns="53987" rIns="161960" bIns="161960"/>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22" name="Text Placeholder 5"/>
          <p:cNvSpPr>
            <a:spLocks noGrp="1"/>
          </p:cNvSpPr>
          <p:nvPr>
            <p:ph type="body" sz="quarter" idx="33"/>
          </p:nvPr>
        </p:nvSpPr>
        <p:spPr>
          <a:xfrm>
            <a:off x="5525265" y="3250327"/>
            <a:ext cx="1618723" cy="538518"/>
          </a:xfrm>
          <a:solidFill>
            <a:schemeClr val="bg1">
              <a:lumMod val="95000"/>
            </a:schemeClr>
          </a:solidFill>
          <a:ln>
            <a:noFill/>
          </a:ln>
        </p:spPr>
        <p:txBody>
          <a:bodyPr lIns="80979" tIns="161960" rIns="80979"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23" name="Text Placeholder 5"/>
          <p:cNvSpPr>
            <a:spLocks noGrp="1"/>
          </p:cNvSpPr>
          <p:nvPr>
            <p:ph type="body" sz="quarter" idx="34"/>
          </p:nvPr>
        </p:nvSpPr>
        <p:spPr>
          <a:xfrm>
            <a:off x="5525797" y="3788857"/>
            <a:ext cx="1618723" cy="997183"/>
          </a:xfrm>
          <a:solidFill>
            <a:schemeClr val="bg1">
              <a:lumMod val="95000"/>
            </a:schemeClr>
          </a:solidFill>
          <a:ln>
            <a:noFill/>
          </a:ln>
        </p:spPr>
        <p:txBody>
          <a:bodyPr lIns="161960" tIns="53987" rIns="161960" bIns="161960"/>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24" name="Text Placeholder 5"/>
          <p:cNvSpPr>
            <a:spLocks noGrp="1"/>
          </p:cNvSpPr>
          <p:nvPr>
            <p:ph type="body" sz="quarter" idx="35"/>
          </p:nvPr>
        </p:nvSpPr>
        <p:spPr>
          <a:xfrm>
            <a:off x="7273297" y="3250327"/>
            <a:ext cx="1618723" cy="538518"/>
          </a:xfrm>
          <a:solidFill>
            <a:schemeClr val="bg1">
              <a:lumMod val="95000"/>
            </a:schemeClr>
          </a:solidFill>
          <a:ln>
            <a:noFill/>
          </a:ln>
        </p:spPr>
        <p:txBody>
          <a:bodyPr lIns="80979" tIns="161960" rIns="80979"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25" name="Text Placeholder 5"/>
          <p:cNvSpPr>
            <a:spLocks noGrp="1"/>
          </p:cNvSpPr>
          <p:nvPr>
            <p:ph type="body" sz="quarter" idx="36"/>
          </p:nvPr>
        </p:nvSpPr>
        <p:spPr>
          <a:xfrm>
            <a:off x="7273822" y="3788857"/>
            <a:ext cx="1618723" cy="997183"/>
          </a:xfrm>
          <a:solidFill>
            <a:schemeClr val="bg1">
              <a:lumMod val="95000"/>
            </a:schemeClr>
          </a:solidFill>
          <a:ln>
            <a:noFill/>
          </a:ln>
        </p:spPr>
        <p:txBody>
          <a:bodyPr lIns="161960" tIns="53987" rIns="161960" bIns="161960"/>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27"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29378138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5" name="Content Placeholder 16"/>
          <p:cNvSpPr>
            <a:spLocks noGrp="1"/>
          </p:cNvSpPr>
          <p:nvPr>
            <p:ph sz="quarter" idx="14"/>
          </p:nvPr>
        </p:nvSpPr>
        <p:spPr>
          <a:xfrm>
            <a:off x="6192000" y="1672167"/>
            <a:ext cx="2700000" cy="160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7" name="Content Placeholder 16"/>
          <p:cNvSpPr>
            <a:spLocks noGrp="1"/>
          </p:cNvSpPr>
          <p:nvPr>
            <p:ph sz="quarter" idx="19"/>
          </p:nvPr>
        </p:nvSpPr>
        <p:spPr>
          <a:xfrm>
            <a:off x="286279" y="1672167"/>
            <a:ext cx="2700000" cy="160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8" name="Content Placeholder 16"/>
          <p:cNvSpPr>
            <a:spLocks noGrp="1"/>
          </p:cNvSpPr>
          <p:nvPr>
            <p:ph sz="quarter" idx="20"/>
          </p:nvPr>
        </p:nvSpPr>
        <p:spPr>
          <a:xfrm>
            <a:off x="3239140" y="1672167"/>
            <a:ext cx="2700000" cy="160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2" name="Title 1"/>
          <p:cNvSpPr>
            <a:spLocks noGrp="1"/>
          </p:cNvSpPr>
          <p:nvPr>
            <p:ph type="title"/>
          </p:nvPr>
        </p:nvSpPr>
        <p:spPr/>
        <p:txBody>
          <a:bodyPr vert="horz"/>
          <a:lstStyle/>
          <a:p>
            <a:r>
              <a:rPr lang="x-none"/>
              <a:t>Click to edit Master title style</a:t>
            </a:r>
            <a:endParaRPr lang="en-US"/>
          </a:p>
        </p:txBody>
      </p:sp>
      <p:sp>
        <p:nvSpPr>
          <p:cNvPr id="3" name="Footer Placeholder 2"/>
          <p:cNvSpPr>
            <a:spLocks noGrp="1"/>
          </p:cNvSpPr>
          <p:nvPr>
            <p:ph type="ftr" sz="quarter" idx="21"/>
          </p:nvPr>
        </p:nvSpPr>
        <p:spPr>
          <a:xfrm>
            <a:off x="4572000" y="5228194"/>
            <a:ext cx="4320000" cy="164630"/>
          </a:xfrm>
          <a:prstGeom prst="rect">
            <a:avLst/>
          </a:prstGeom>
        </p:spPr>
        <p:txBody>
          <a:bodyPr/>
          <a:lstStyle/>
          <a:p>
            <a:r>
              <a:rPr lang="en-US" dirty="0"/>
              <a:t>www.graphicriver.net/goashape</a:t>
            </a:r>
          </a:p>
        </p:txBody>
      </p:sp>
      <p:sp>
        <p:nvSpPr>
          <p:cNvPr id="6" name="Text Placeholder 5"/>
          <p:cNvSpPr>
            <a:spLocks noGrp="1"/>
          </p:cNvSpPr>
          <p:nvPr>
            <p:ph type="body" sz="quarter" idx="22"/>
          </p:nvPr>
        </p:nvSpPr>
        <p:spPr>
          <a:xfrm>
            <a:off x="285758" y="3250316"/>
            <a:ext cx="2700339" cy="600000"/>
          </a:xfrm>
          <a:solidFill>
            <a:schemeClr val="bg1">
              <a:lumMod val="95000"/>
            </a:schemeClr>
          </a:solidFill>
          <a:ln>
            <a:noFill/>
          </a:ln>
        </p:spPr>
        <p:txBody>
          <a:bodyPr lIns="80979" tIns="161960" rIns="80979"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12" name="Text Placeholder 5"/>
          <p:cNvSpPr>
            <a:spLocks noGrp="1"/>
          </p:cNvSpPr>
          <p:nvPr>
            <p:ph type="body" sz="quarter" idx="23"/>
          </p:nvPr>
        </p:nvSpPr>
        <p:spPr>
          <a:xfrm>
            <a:off x="3239147" y="3250316"/>
            <a:ext cx="2700339" cy="600000"/>
          </a:xfrm>
          <a:solidFill>
            <a:schemeClr val="bg1">
              <a:lumMod val="95000"/>
            </a:schemeClr>
          </a:solidFill>
          <a:ln>
            <a:noFill/>
          </a:ln>
        </p:spPr>
        <p:txBody>
          <a:bodyPr lIns="80979" tIns="161960" rIns="80979"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13" name="Text Placeholder 5"/>
          <p:cNvSpPr>
            <a:spLocks noGrp="1"/>
          </p:cNvSpPr>
          <p:nvPr>
            <p:ph type="body" sz="quarter" idx="24"/>
          </p:nvPr>
        </p:nvSpPr>
        <p:spPr>
          <a:xfrm>
            <a:off x="6191672" y="3250316"/>
            <a:ext cx="2700339" cy="600000"/>
          </a:xfrm>
          <a:solidFill>
            <a:schemeClr val="bg1">
              <a:lumMod val="95000"/>
            </a:schemeClr>
          </a:solidFill>
          <a:ln>
            <a:noFill/>
          </a:ln>
        </p:spPr>
        <p:txBody>
          <a:bodyPr lIns="80979" tIns="161960" rIns="80979"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14" name="Text Placeholder 5"/>
          <p:cNvSpPr>
            <a:spLocks noGrp="1"/>
          </p:cNvSpPr>
          <p:nvPr>
            <p:ph type="body" sz="quarter" idx="25"/>
          </p:nvPr>
        </p:nvSpPr>
        <p:spPr>
          <a:xfrm>
            <a:off x="286282" y="3788857"/>
            <a:ext cx="2700339" cy="997183"/>
          </a:xfrm>
          <a:solidFill>
            <a:schemeClr val="bg1">
              <a:lumMod val="95000"/>
            </a:schemeClr>
          </a:solidFill>
          <a:ln>
            <a:noFill/>
          </a:ln>
        </p:spPr>
        <p:txBody>
          <a:bodyPr lIns="161960" tIns="53987" rIns="161960" bIns="161960"/>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15" name="Text Placeholder 5"/>
          <p:cNvSpPr>
            <a:spLocks noGrp="1"/>
          </p:cNvSpPr>
          <p:nvPr>
            <p:ph type="body" sz="quarter" idx="26"/>
          </p:nvPr>
        </p:nvSpPr>
        <p:spPr>
          <a:xfrm>
            <a:off x="3239147" y="3788857"/>
            <a:ext cx="2700339" cy="997183"/>
          </a:xfrm>
          <a:solidFill>
            <a:schemeClr val="bg1">
              <a:lumMod val="95000"/>
            </a:schemeClr>
          </a:solidFill>
          <a:ln>
            <a:noFill/>
          </a:ln>
        </p:spPr>
        <p:txBody>
          <a:bodyPr lIns="161960" tIns="53987" rIns="161960" bIns="161960"/>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16" name="Text Placeholder 5"/>
          <p:cNvSpPr>
            <a:spLocks noGrp="1"/>
          </p:cNvSpPr>
          <p:nvPr>
            <p:ph type="body" sz="quarter" idx="27"/>
          </p:nvPr>
        </p:nvSpPr>
        <p:spPr>
          <a:xfrm>
            <a:off x="6192203" y="3788857"/>
            <a:ext cx="2700339" cy="997183"/>
          </a:xfrm>
          <a:solidFill>
            <a:schemeClr val="bg1">
              <a:lumMod val="95000"/>
            </a:schemeClr>
          </a:solidFill>
          <a:ln>
            <a:noFill/>
          </a:ln>
        </p:spPr>
        <p:txBody>
          <a:bodyPr lIns="161960" tIns="53987" rIns="161960" bIns="161960"/>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18"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3898085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6214559" y="1467583"/>
            <a:ext cx="2677467" cy="3396074"/>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p:cNvSpPr>
            <a:spLocks noGrp="1"/>
          </p:cNvSpPr>
          <p:nvPr>
            <p:ph sz="quarter" idx="19" hasCustomPrompt="1"/>
          </p:nvPr>
        </p:nvSpPr>
        <p:spPr>
          <a:xfrm>
            <a:off x="262471" y="1467583"/>
            <a:ext cx="2695932" cy="3396074"/>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6"/>
          <p:cNvSpPr>
            <a:spLocks noGrp="1"/>
          </p:cNvSpPr>
          <p:nvPr>
            <p:ph sz="quarter" idx="20" hasCustomPrompt="1"/>
          </p:nvPr>
        </p:nvSpPr>
        <p:spPr>
          <a:xfrm>
            <a:off x="3250014" y="1467583"/>
            <a:ext cx="2673001" cy="3396074"/>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x-none"/>
              <a:t>Click to edit Master title style</a:t>
            </a:r>
            <a:endParaRPr lang="en-US"/>
          </a:p>
        </p:txBody>
      </p:sp>
      <p:sp>
        <p:nvSpPr>
          <p:cNvPr id="3" name="Footer Placeholder 2"/>
          <p:cNvSpPr>
            <a:spLocks noGrp="1"/>
          </p:cNvSpPr>
          <p:nvPr>
            <p:ph type="ftr" sz="quarter" idx="21"/>
          </p:nvPr>
        </p:nvSpPr>
        <p:spPr>
          <a:xfrm>
            <a:off x="4572000" y="5228194"/>
            <a:ext cx="4320000" cy="164630"/>
          </a:xfrm>
          <a:prstGeom prst="rect">
            <a:avLst/>
          </a:prstGeom>
        </p:spPr>
        <p:txBody>
          <a:bodyPr/>
          <a:lstStyle/>
          <a:p>
            <a:r>
              <a:rPr lang="en-US" dirty="0"/>
              <a:t>www.graphicriver.net/goashape</a:t>
            </a:r>
          </a:p>
        </p:txBody>
      </p:sp>
      <p:sp>
        <p:nvSpPr>
          <p:cNvPr id="10"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38417974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4572000" y="1502833"/>
            <a:ext cx="4320000" cy="3217333"/>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47" indent="0">
              <a:lnSpc>
                <a:spcPct val="120000"/>
              </a:lnSpc>
              <a:spcAft>
                <a:spcPts val="600"/>
              </a:spcAft>
              <a:buNone/>
              <a:defRPr sz="1000">
                <a:solidFill>
                  <a:schemeClr val="tx1"/>
                </a:solidFill>
                <a:latin typeface="Roboto Light"/>
                <a:cs typeface="Roboto Light"/>
              </a:defRPr>
            </a:lvl2pPr>
            <a:lvl3pPr marL="913911" indent="0">
              <a:lnSpc>
                <a:spcPct val="120000"/>
              </a:lnSpc>
              <a:spcAft>
                <a:spcPts val="600"/>
              </a:spcAft>
              <a:buNone/>
              <a:defRPr sz="1000">
                <a:solidFill>
                  <a:schemeClr val="tx1"/>
                </a:solidFill>
                <a:latin typeface="Roboto Light"/>
                <a:cs typeface="Roboto Light"/>
              </a:defRPr>
            </a:lvl3pPr>
            <a:lvl4pPr marL="1370867" indent="0">
              <a:lnSpc>
                <a:spcPct val="120000"/>
              </a:lnSpc>
              <a:spcAft>
                <a:spcPts val="600"/>
              </a:spcAft>
              <a:buNone/>
              <a:defRPr sz="1000">
                <a:solidFill>
                  <a:schemeClr val="tx1"/>
                </a:solidFill>
                <a:latin typeface="Roboto Light"/>
                <a:cs typeface="Roboto Light"/>
              </a:defRPr>
            </a:lvl4pPr>
            <a:lvl5pPr marL="1827821" indent="0">
              <a:lnSpc>
                <a:spcPct val="120000"/>
              </a:lnSpc>
              <a:spcAft>
                <a:spcPts val="600"/>
              </a:spcAft>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7"/>
          </p:nvPr>
        </p:nvSpPr>
        <p:spPr>
          <a:xfrm>
            <a:off x="4572000" y="5228194"/>
            <a:ext cx="4320000" cy="164630"/>
          </a:xfrm>
          <a:prstGeom prst="rect">
            <a:avLst/>
          </a:prstGeom>
        </p:spPr>
        <p:txBody>
          <a:bodyPr/>
          <a:lstStyle/>
          <a:p>
            <a:r>
              <a:rPr lang="en-US" dirty="0"/>
              <a:t>www.graphicriver.net/goashape</a:t>
            </a:r>
          </a:p>
        </p:txBody>
      </p:sp>
      <p:sp>
        <p:nvSpPr>
          <p:cNvPr id="11" name="Title 10"/>
          <p:cNvSpPr>
            <a:spLocks noGrp="1"/>
          </p:cNvSpPr>
          <p:nvPr>
            <p:ph type="title"/>
          </p:nvPr>
        </p:nvSpPr>
        <p:spPr>
          <a:xfrm>
            <a:off x="973720" y="910169"/>
            <a:ext cx="7179733" cy="423333"/>
          </a:xfrm>
        </p:spPr>
        <p:txBody>
          <a:bodyPr vert="horz"/>
          <a:lstStyle/>
          <a:p>
            <a:r>
              <a:rPr lang="x-none"/>
              <a:t>Click to edit Master title style</a:t>
            </a:r>
            <a:endParaRPr lang="en-US"/>
          </a:p>
        </p:txBody>
      </p:sp>
      <p:sp>
        <p:nvSpPr>
          <p:cNvPr id="8"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21845007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Slide 1">
    <p:spTree>
      <p:nvGrpSpPr>
        <p:cNvPr id="1" name=""/>
        <p:cNvGrpSpPr/>
        <p:nvPr/>
      </p:nvGrpSpPr>
      <p:grpSpPr>
        <a:xfrm>
          <a:off x="0" y="0"/>
          <a:ext cx="0" cy="0"/>
          <a:chOff x="0" y="0"/>
          <a:chExt cx="0" cy="0"/>
        </a:xfrm>
      </p:grpSpPr>
      <p:sp>
        <p:nvSpPr>
          <p:cNvPr id="17" name="Content Placeholder 16"/>
          <p:cNvSpPr>
            <a:spLocks noGrp="1"/>
          </p:cNvSpPr>
          <p:nvPr>
            <p:ph sz="quarter" idx="14" hasCustomPrompt="1"/>
          </p:nvPr>
        </p:nvSpPr>
        <p:spPr>
          <a:xfrm>
            <a:off x="252000" y="1502833"/>
            <a:ext cx="4320000" cy="3217333"/>
          </a:xfrm>
          <a:prstGeom prst="rect">
            <a:avLst/>
          </a:prstGeom>
        </p:spPr>
        <p:txBody>
          <a:bodyPr>
            <a:normAutofit/>
          </a:bodyPr>
          <a:lstStyle>
            <a:lvl1pPr marL="0" indent="0">
              <a:lnSpc>
                <a:spcPct val="120000"/>
              </a:lnSpc>
              <a:buNone/>
              <a:defRPr sz="1000">
                <a:solidFill>
                  <a:schemeClr val="tx1"/>
                </a:solidFill>
                <a:latin typeface="Roboto Light"/>
                <a:cs typeface="Roboto Light"/>
              </a:defRPr>
            </a:lvl1pPr>
            <a:lvl2pPr marL="456947" indent="0">
              <a:lnSpc>
                <a:spcPct val="120000"/>
              </a:lnSpc>
              <a:buNone/>
              <a:defRPr sz="1000">
                <a:solidFill>
                  <a:schemeClr val="tx1"/>
                </a:solidFill>
                <a:latin typeface="Roboto Light"/>
                <a:cs typeface="Roboto Light"/>
              </a:defRPr>
            </a:lvl2pPr>
            <a:lvl3pPr marL="913911" indent="0">
              <a:lnSpc>
                <a:spcPct val="120000"/>
              </a:lnSpc>
              <a:buNone/>
              <a:defRPr sz="1000">
                <a:solidFill>
                  <a:schemeClr val="tx1"/>
                </a:solidFill>
                <a:latin typeface="Roboto Light"/>
                <a:cs typeface="Roboto Light"/>
              </a:defRPr>
            </a:lvl3pPr>
            <a:lvl4pPr marL="1370867" indent="0">
              <a:lnSpc>
                <a:spcPct val="120000"/>
              </a:lnSpc>
              <a:buNone/>
              <a:defRPr sz="1000">
                <a:solidFill>
                  <a:schemeClr val="tx1"/>
                </a:solidFill>
                <a:latin typeface="Roboto Light"/>
                <a:cs typeface="Roboto Light"/>
              </a:defRPr>
            </a:lvl4pPr>
            <a:lvl5pPr marL="1827821"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p:cNvSpPr>
            <a:spLocks noGrp="1"/>
          </p:cNvSpPr>
          <p:nvPr>
            <p:ph type="ftr" sz="quarter" idx="17"/>
          </p:nvPr>
        </p:nvSpPr>
        <p:spPr>
          <a:xfrm>
            <a:off x="4572000" y="5228194"/>
            <a:ext cx="4320000" cy="164630"/>
          </a:xfrm>
          <a:prstGeom prst="rect">
            <a:avLst/>
          </a:prstGeom>
        </p:spPr>
        <p:txBody>
          <a:bodyPr/>
          <a:lstStyle/>
          <a:p>
            <a:r>
              <a:rPr lang="en-US" dirty="0"/>
              <a:t>www.graphicriver.net/goashape</a:t>
            </a:r>
          </a:p>
        </p:txBody>
      </p:sp>
      <p:sp>
        <p:nvSpPr>
          <p:cNvPr id="8" name="Title 7"/>
          <p:cNvSpPr>
            <a:spLocks noGrp="1"/>
          </p:cNvSpPr>
          <p:nvPr>
            <p:ph type="title"/>
          </p:nvPr>
        </p:nvSpPr>
        <p:spPr/>
        <p:txBody>
          <a:bodyPr vert="horz"/>
          <a:lstStyle/>
          <a:p>
            <a:r>
              <a:rPr lang="x-none"/>
              <a:t>Click to edit Master title style</a:t>
            </a:r>
            <a:endParaRPr lang="en-US"/>
          </a:p>
        </p:txBody>
      </p:sp>
      <p:sp>
        <p:nvSpPr>
          <p:cNvPr id="6"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30799502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Slide 1">
    <p:spTree>
      <p:nvGrpSpPr>
        <p:cNvPr id="1" name=""/>
        <p:cNvGrpSpPr/>
        <p:nvPr/>
      </p:nvGrpSpPr>
      <p:grpSpPr>
        <a:xfrm>
          <a:off x="0" y="0"/>
          <a:ext cx="0" cy="0"/>
          <a:chOff x="0" y="0"/>
          <a:chExt cx="0" cy="0"/>
        </a:xfrm>
      </p:grpSpPr>
      <p:sp>
        <p:nvSpPr>
          <p:cNvPr id="3" name="Footer Placeholder 2"/>
          <p:cNvSpPr>
            <a:spLocks noGrp="1"/>
          </p:cNvSpPr>
          <p:nvPr>
            <p:ph type="ftr" sz="quarter" idx="23"/>
          </p:nvPr>
        </p:nvSpPr>
        <p:spPr/>
        <p:txBody>
          <a:bodyPr/>
          <a:lstStyle/>
          <a:p>
            <a:r>
              <a:rPr lang="en-US" dirty="0"/>
              <a:t>www.graphicriver.net/goashape</a:t>
            </a:r>
          </a:p>
        </p:txBody>
      </p:sp>
      <p:sp>
        <p:nvSpPr>
          <p:cNvPr id="6" name="Title 5"/>
          <p:cNvSpPr>
            <a:spLocks noGrp="1"/>
          </p:cNvSpPr>
          <p:nvPr>
            <p:ph type="title"/>
          </p:nvPr>
        </p:nvSpPr>
        <p:spPr/>
        <p:txBody>
          <a:bodyPr vert="horz"/>
          <a:lstStyle/>
          <a:p>
            <a:r>
              <a:rPr lang="sk-SK"/>
              <a:t>Click to edit Master title style</a:t>
            </a:r>
            <a:endParaRPr lang="en-US"/>
          </a:p>
        </p:txBody>
      </p:sp>
      <p:sp>
        <p:nvSpPr>
          <p:cNvPr id="4" name="Content Placeholder 3"/>
          <p:cNvSpPr>
            <a:spLocks noGrp="1"/>
          </p:cNvSpPr>
          <p:nvPr>
            <p:ph sz="quarter" idx="24"/>
          </p:nvPr>
        </p:nvSpPr>
        <p:spPr>
          <a:xfrm>
            <a:off x="271616" y="2010833"/>
            <a:ext cx="2159001" cy="2400000"/>
          </a:xfrm>
        </p:spPr>
        <p:txBody>
          <a:bodyPr/>
          <a:lstStyle/>
          <a:p>
            <a:pPr lvl="0"/>
            <a:r>
              <a:rPr lang="sk-SK"/>
              <a:t>Click to edit Master text styles</a:t>
            </a:r>
          </a:p>
        </p:txBody>
      </p:sp>
      <p:sp>
        <p:nvSpPr>
          <p:cNvPr id="12" name="Content Placeholder 3"/>
          <p:cNvSpPr>
            <a:spLocks noGrp="1"/>
          </p:cNvSpPr>
          <p:nvPr>
            <p:ph sz="quarter" idx="25"/>
          </p:nvPr>
        </p:nvSpPr>
        <p:spPr>
          <a:xfrm>
            <a:off x="2425430" y="2010833"/>
            <a:ext cx="2159001" cy="2400000"/>
          </a:xfrm>
        </p:spPr>
        <p:txBody>
          <a:bodyPr/>
          <a:lstStyle/>
          <a:p>
            <a:pPr lvl="0"/>
            <a:r>
              <a:rPr lang="sk-SK"/>
              <a:t>Click to edit Master text styles</a:t>
            </a:r>
          </a:p>
        </p:txBody>
      </p:sp>
      <p:sp>
        <p:nvSpPr>
          <p:cNvPr id="13" name="Content Placeholder 3"/>
          <p:cNvSpPr>
            <a:spLocks noGrp="1"/>
          </p:cNvSpPr>
          <p:nvPr>
            <p:ph sz="quarter" idx="26"/>
          </p:nvPr>
        </p:nvSpPr>
        <p:spPr>
          <a:xfrm>
            <a:off x="4579253" y="2010833"/>
            <a:ext cx="2159001" cy="2400000"/>
          </a:xfrm>
        </p:spPr>
        <p:txBody>
          <a:bodyPr/>
          <a:lstStyle/>
          <a:p>
            <a:pPr lvl="0"/>
            <a:r>
              <a:rPr lang="sk-SK"/>
              <a:t>Click to edit Master text styles</a:t>
            </a:r>
          </a:p>
        </p:txBody>
      </p:sp>
      <p:sp>
        <p:nvSpPr>
          <p:cNvPr id="14" name="Content Placeholder 3"/>
          <p:cNvSpPr>
            <a:spLocks noGrp="1"/>
          </p:cNvSpPr>
          <p:nvPr>
            <p:ph sz="quarter" idx="27"/>
          </p:nvPr>
        </p:nvSpPr>
        <p:spPr>
          <a:xfrm>
            <a:off x="6733046" y="2010833"/>
            <a:ext cx="2159001" cy="2400000"/>
          </a:xfrm>
        </p:spPr>
        <p:txBody>
          <a:bodyPr/>
          <a:lstStyle/>
          <a:p>
            <a:pPr lvl="0"/>
            <a:r>
              <a:rPr lang="sk-SK"/>
              <a:t>Click to edit Master text styles</a:t>
            </a:r>
          </a:p>
        </p:txBody>
      </p:sp>
      <p:sp>
        <p:nvSpPr>
          <p:cNvPr id="5" name="Text Placeholder 4"/>
          <p:cNvSpPr>
            <a:spLocks noGrp="1"/>
          </p:cNvSpPr>
          <p:nvPr>
            <p:ph type="body" sz="quarter" idx="28"/>
          </p:nvPr>
        </p:nvSpPr>
        <p:spPr>
          <a:xfrm>
            <a:off x="271652" y="1333500"/>
            <a:ext cx="7881797" cy="677333"/>
          </a:xfrm>
        </p:spPr>
        <p:txBody>
          <a:bodyPr lIns="134967" tIns="70182" rIns="134967" bIns="70182"/>
          <a:lstStyle>
            <a:lvl1pPr algn="l">
              <a:lnSpc>
                <a:spcPct val="120000"/>
              </a:lnSpc>
              <a:spcAft>
                <a:spcPts val="600"/>
              </a:spcAft>
              <a:defRPr/>
            </a:lvl1pPr>
            <a:lvl2pPr algn="ctr">
              <a:lnSpc>
                <a:spcPct val="120000"/>
              </a:lnSpc>
              <a:spcAft>
                <a:spcPts val="600"/>
              </a:spcAft>
              <a:defRPr/>
            </a:lvl2pPr>
            <a:lvl3pPr algn="ctr">
              <a:lnSpc>
                <a:spcPct val="120000"/>
              </a:lnSpc>
              <a:spcAft>
                <a:spcPts val="600"/>
              </a:spcAft>
              <a:defRPr/>
            </a:lvl3pPr>
            <a:lvl4pPr algn="ctr">
              <a:lnSpc>
                <a:spcPct val="120000"/>
              </a:lnSpc>
              <a:spcAft>
                <a:spcPts val="600"/>
              </a:spcAft>
              <a:defRPr/>
            </a:lvl4pPr>
            <a:lvl5pPr algn="ctr">
              <a:lnSpc>
                <a:spcPct val="120000"/>
              </a:lnSpc>
              <a:spcAft>
                <a:spcPts val="600"/>
              </a:spcAft>
              <a:defRPr/>
            </a:lvl5pPr>
          </a:lstStyle>
          <a:p>
            <a:pPr lvl="0"/>
            <a:r>
              <a:rPr lang="sk-SK"/>
              <a:t>Click to edit Master text styles</a:t>
            </a:r>
          </a:p>
        </p:txBody>
      </p:sp>
      <p:sp>
        <p:nvSpPr>
          <p:cNvPr id="16"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20177971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4572000" y="1841500"/>
            <a:ext cx="4320000" cy="2869259"/>
          </a:xfrm>
          <a:prstGeom prst="rect">
            <a:avLst/>
          </a:prstGeom>
        </p:spPr>
        <p:txBody>
          <a:bodyPr>
            <a:noAutofit/>
          </a:bodyPr>
          <a:lstStyle>
            <a:lvl1pPr marL="0" indent="0">
              <a:lnSpc>
                <a:spcPct val="120000"/>
              </a:lnSpc>
              <a:spcAft>
                <a:spcPts val="600"/>
              </a:spcAft>
              <a:buNone/>
              <a:defRPr sz="1000">
                <a:solidFill>
                  <a:schemeClr val="tx1"/>
                </a:solidFill>
                <a:latin typeface="Roboto Light"/>
                <a:cs typeface="Roboto Light"/>
              </a:defRPr>
            </a:lvl1pPr>
            <a:lvl2pPr marL="456947" indent="0">
              <a:lnSpc>
                <a:spcPct val="120000"/>
              </a:lnSpc>
              <a:spcAft>
                <a:spcPts val="600"/>
              </a:spcAft>
              <a:buNone/>
              <a:defRPr sz="1000">
                <a:solidFill>
                  <a:schemeClr val="tx1"/>
                </a:solidFill>
                <a:latin typeface="Roboto Light"/>
                <a:cs typeface="Roboto Light"/>
              </a:defRPr>
            </a:lvl2pPr>
            <a:lvl3pPr marL="913911" indent="0">
              <a:lnSpc>
                <a:spcPct val="120000"/>
              </a:lnSpc>
              <a:spcAft>
                <a:spcPts val="600"/>
              </a:spcAft>
              <a:buNone/>
              <a:defRPr sz="1000">
                <a:solidFill>
                  <a:schemeClr val="tx1"/>
                </a:solidFill>
                <a:latin typeface="Roboto Light"/>
                <a:cs typeface="Roboto Light"/>
              </a:defRPr>
            </a:lvl3pPr>
            <a:lvl4pPr marL="1370867" indent="0">
              <a:lnSpc>
                <a:spcPct val="120000"/>
              </a:lnSpc>
              <a:spcAft>
                <a:spcPts val="600"/>
              </a:spcAft>
              <a:buNone/>
              <a:defRPr sz="1000">
                <a:solidFill>
                  <a:schemeClr val="tx1"/>
                </a:solidFill>
                <a:latin typeface="Roboto Light"/>
                <a:cs typeface="Roboto Light"/>
              </a:defRPr>
            </a:lvl4pPr>
            <a:lvl5pPr marL="1827821" indent="0">
              <a:lnSpc>
                <a:spcPct val="120000"/>
              </a:lnSpc>
              <a:spcAft>
                <a:spcPts val="600"/>
              </a:spcAft>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7"/>
          </p:nvPr>
        </p:nvSpPr>
        <p:spPr>
          <a:xfrm>
            <a:off x="4572000" y="5228194"/>
            <a:ext cx="4320000" cy="164630"/>
          </a:xfrm>
          <a:prstGeom prst="rect">
            <a:avLst/>
          </a:prstGeom>
        </p:spPr>
        <p:txBody>
          <a:bodyPr/>
          <a:lstStyle/>
          <a:p>
            <a:r>
              <a:rPr lang="en-US" dirty="0"/>
              <a:t>www.graphicriver.net/goashape</a:t>
            </a:r>
          </a:p>
        </p:txBody>
      </p:sp>
      <p:sp>
        <p:nvSpPr>
          <p:cNvPr id="11" name="Title 10"/>
          <p:cNvSpPr>
            <a:spLocks noGrp="1"/>
          </p:cNvSpPr>
          <p:nvPr>
            <p:ph type="title"/>
          </p:nvPr>
        </p:nvSpPr>
        <p:spPr>
          <a:xfrm>
            <a:off x="965258" y="910169"/>
            <a:ext cx="7188201" cy="423333"/>
          </a:xfrm>
        </p:spPr>
        <p:txBody>
          <a:bodyPr vert="horz"/>
          <a:lstStyle/>
          <a:p>
            <a:r>
              <a:rPr lang="x-none"/>
              <a:t>Click to edit Master title style</a:t>
            </a:r>
            <a:endParaRPr lang="en-US"/>
          </a:p>
        </p:txBody>
      </p:sp>
      <p:sp>
        <p:nvSpPr>
          <p:cNvPr id="7" name="Content Placeholder 16"/>
          <p:cNvSpPr>
            <a:spLocks noGrp="1"/>
          </p:cNvSpPr>
          <p:nvPr>
            <p:ph sz="quarter" idx="18"/>
          </p:nvPr>
        </p:nvSpPr>
        <p:spPr>
          <a:xfrm>
            <a:off x="252447" y="1841500"/>
            <a:ext cx="1957387" cy="1439333"/>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47" indent="0">
              <a:lnSpc>
                <a:spcPct val="120000"/>
              </a:lnSpc>
              <a:spcAft>
                <a:spcPts val="600"/>
              </a:spcAft>
              <a:buNone/>
              <a:defRPr sz="1000">
                <a:solidFill>
                  <a:schemeClr val="tx1"/>
                </a:solidFill>
                <a:latin typeface="Roboto Light"/>
                <a:cs typeface="Roboto Light"/>
              </a:defRPr>
            </a:lvl2pPr>
            <a:lvl3pPr marL="913911" indent="0">
              <a:lnSpc>
                <a:spcPct val="120000"/>
              </a:lnSpc>
              <a:spcAft>
                <a:spcPts val="600"/>
              </a:spcAft>
              <a:buNone/>
              <a:defRPr sz="1000">
                <a:solidFill>
                  <a:schemeClr val="tx1"/>
                </a:solidFill>
                <a:latin typeface="Roboto Light"/>
                <a:cs typeface="Roboto Light"/>
              </a:defRPr>
            </a:lvl3pPr>
            <a:lvl4pPr marL="1370867" indent="0">
              <a:lnSpc>
                <a:spcPct val="120000"/>
              </a:lnSpc>
              <a:spcAft>
                <a:spcPts val="600"/>
              </a:spcAft>
              <a:buNone/>
              <a:defRPr sz="1000">
                <a:solidFill>
                  <a:schemeClr val="tx1"/>
                </a:solidFill>
                <a:latin typeface="Roboto Light"/>
                <a:cs typeface="Roboto Light"/>
              </a:defRPr>
            </a:lvl4pPr>
            <a:lvl5pPr marL="1827821" indent="0">
              <a:lnSpc>
                <a:spcPct val="120000"/>
              </a:lnSpc>
              <a:spcAft>
                <a:spcPts val="600"/>
              </a:spcAft>
              <a:buFont typeface="Arial"/>
              <a:buNone/>
              <a:defRPr sz="1000">
                <a:solidFill>
                  <a:schemeClr val="tx1"/>
                </a:solidFill>
                <a:latin typeface="Roboto Light"/>
                <a:cs typeface="Roboto Light"/>
              </a:defRPr>
            </a:lvl5pPr>
          </a:lstStyle>
          <a:p>
            <a:pPr lvl="0"/>
            <a:endParaRPr lang="en-US" dirty="0"/>
          </a:p>
        </p:txBody>
      </p:sp>
      <p:sp>
        <p:nvSpPr>
          <p:cNvPr id="8" name="Content Placeholder 16"/>
          <p:cNvSpPr>
            <a:spLocks noGrp="1"/>
          </p:cNvSpPr>
          <p:nvPr>
            <p:ph sz="quarter" idx="19"/>
          </p:nvPr>
        </p:nvSpPr>
        <p:spPr>
          <a:xfrm>
            <a:off x="252447" y="3271429"/>
            <a:ext cx="1957387" cy="1439333"/>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47" indent="0">
              <a:lnSpc>
                <a:spcPct val="120000"/>
              </a:lnSpc>
              <a:spcAft>
                <a:spcPts val="600"/>
              </a:spcAft>
              <a:buNone/>
              <a:defRPr sz="1000">
                <a:solidFill>
                  <a:schemeClr val="tx1"/>
                </a:solidFill>
                <a:latin typeface="Roboto Light"/>
                <a:cs typeface="Roboto Light"/>
              </a:defRPr>
            </a:lvl2pPr>
            <a:lvl3pPr marL="913911" indent="0">
              <a:lnSpc>
                <a:spcPct val="120000"/>
              </a:lnSpc>
              <a:spcAft>
                <a:spcPts val="600"/>
              </a:spcAft>
              <a:buNone/>
              <a:defRPr sz="1000">
                <a:solidFill>
                  <a:schemeClr val="tx1"/>
                </a:solidFill>
                <a:latin typeface="Roboto Light"/>
                <a:cs typeface="Roboto Light"/>
              </a:defRPr>
            </a:lvl3pPr>
            <a:lvl4pPr marL="1370867" indent="0">
              <a:lnSpc>
                <a:spcPct val="120000"/>
              </a:lnSpc>
              <a:spcAft>
                <a:spcPts val="600"/>
              </a:spcAft>
              <a:buNone/>
              <a:defRPr sz="1000">
                <a:solidFill>
                  <a:schemeClr val="tx1"/>
                </a:solidFill>
                <a:latin typeface="Roboto Light"/>
                <a:cs typeface="Roboto Light"/>
              </a:defRPr>
            </a:lvl4pPr>
            <a:lvl5pPr marL="1827821" indent="0">
              <a:lnSpc>
                <a:spcPct val="120000"/>
              </a:lnSpc>
              <a:spcAft>
                <a:spcPts val="600"/>
              </a:spcAft>
              <a:buFont typeface="Arial"/>
              <a:buNone/>
              <a:defRPr sz="1000">
                <a:solidFill>
                  <a:schemeClr val="tx1"/>
                </a:solidFill>
                <a:latin typeface="Roboto Light"/>
                <a:cs typeface="Roboto Light"/>
              </a:defRPr>
            </a:lvl5pPr>
          </a:lstStyle>
          <a:p>
            <a:pPr lvl="0"/>
            <a:endParaRPr lang="en-US" dirty="0"/>
          </a:p>
        </p:txBody>
      </p:sp>
      <p:sp>
        <p:nvSpPr>
          <p:cNvPr id="9" name="Content Placeholder 16"/>
          <p:cNvSpPr>
            <a:spLocks noGrp="1"/>
          </p:cNvSpPr>
          <p:nvPr>
            <p:ph sz="quarter" idx="20"/>
          </p:nvPr>
        </p:nvSpPr>
        <p:spPr>
          <a:xfrm>
            <a:off x="2201369" y="1841500"/>
            <a:ext cx="1957387" cy="1439333"/>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47" indent="0">
              <a:lnSpc>
                <a:spcPct val="120000"/>
              </a:lnSpc>
              <a:spcAft>
                <a:spcPts val="600"/>
              </a:spcAft>
              <a:buNone/>
              <a:defRPr sz="1000">
                <a:solidFill>
                  <a:schemeClr val="tx1"/>
                </a:solidFill>
                <a:latin typeface="Roboto Light"/>
                <a:cs typeface="Roboto Light"/>
              </a:defRPr>
            </a:lvl2pPr>
            <a:lvl3pPr marL="913911" indent="0">
              <a:lnSpc>
                <a:spcPct val="120000"/>
              </a:lnSpc>
              <a:spcAft>
                <a:spcPts val="600"/>
              </a:spcAft>
              <a:buNone/>
              <a:defRPr sz="1000">
                <a:solidFill>
                  <a:schemeClr val="tx1"/>
                </a:solidFill>
                <a:latin typeface="Roboto Light"/>
                <a:cs typeface="Roboto Light"/>
              </a:defRPr>
            </a:lvl3pPr>
            <a:lvl4pPr marL="1370867" indent="0">
              <a:lnSpc>
                <a:spcPct val="120000"/>
              </a:lnSpc>
              <a:spcAft>
                <a:spcPts val="600"/>
              </a:spcAft>
              <a:buNone/>
              <a:defRPr sz="1000">
                <a:solidFill>
                  <a:schemeClr val="tx1"/>
                </a:solidFill>
                <a:latin typeface="Roboto Light"/>
                <a:cs typeface="Roboto Light"/>
              </a:defRPr>
            </a:lvl4pPr>
            <a:lvl5pPr marL="1827821" indent="0">
              <a:lnSpc>
                <a:spcPct val="120000"/>
              </a:lnSpc>
              <a:spcAft>
                <a:spcPts val="600"/>
              </a:spcAft>
              <a:buFont typeface="Arial"/>
              <a:buNone/>
              <a:defRPr sz="1000">
                <a:solidFill>
                  <a:schemeClr val="tx1"/>
                </a:solidFill>
                <a:latin typeface="Roboto Light"/>
                <a:cs typeface="Roboto Light"/>
              </a:defRPr>
            </a:lvl5pPr>
          </a:lstStyle>
          <a:p>
            <a:pPr lvl="0"/>
            <a:endParaRPr lang="en-US" dirty="0"/>
          </a:p>
        </p:txBody>
      </p:sp>
      <p:sp>
        <p:nvSpPr>
          <p:cNvPr id="10" name="Content Placeholder 16"/>
          <p:cNvSpPr>
            <a:spLocks noGrp="1"/>
          </p:cNvSpPr>
          <p:nvPr>
            <p:ph sz="quarter" idx="21"/>
          </p:nvPr>
        </p:nvSpPr>
        <p:spPr>
          <a:xfrm>
            <a:off x="2201369" y="3271429"/>
            <a:ext cx="1957387" cy="1439333"/>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47" indent="0">
              <a:lnSpc>
                <a:spcPct val="120000"/>
              </a:lnSpc>
              <a:spcAft>
                <a:spcPts val="600"/>
              </a:spcAft>
              <a:buNone/>
              <a:defRPr sz="1000">
                <a:solidFill>
                  <a:schemeClr val="tx1"/>
                </a:solidFill>
                <a:latin typeface="Roboto Light"/>
                <a:cs typeface="Roboto Light"/>
              </a:defRPr>
            </a:lvl2pPr>
            <a:lvl3pPr marL="913911" indent="0">
              <a:lnSpc>
                <a:spcPct val="120000"/>
              </a:lnSpc>
              <a:spcAft>
                <a:spcPts val="600"/>
              </a:spcAft>
              <a:buNone/>
              <a:defRPr sz="1000">
                <a:solidFill>
                  <a:schemeClr val="tx1"/>
                </a:solidFill>
                <a:latin typeface="Roboto Light"/>
                <a:cs typeface="Roboto Light"/>
              </a:defRPr>
            </a:lvl3pPr>
            <a:lvl4pPr marL="1370867" indent="0">
              <a:lnSpc>
                <a:spcPct val="120000"/>
              </a:lnSpc>
              <a:spcAft>
                <a:spcPts val="600"/>
              </a:spcAft>
              <a:buNone/>
              <a:defRPr sz="1000">
                <a:solidFill>
                  <a:schemeClr val="tx1"/>
                </a:solidFill>
                <a:latin typeface="Roboto Light"/>
                <a:cs typeface="Roboto Light"/>
              </a:defRPr>
            </a:lvl4pPr>
            <a:lvl5pPr marL="1827821" indent="0">
              <a:lnSpc>
                <a:spcPct val="120000"/>
              </a:lnSpc>
              <a:spcAft>
                <a:spcPts val="600"/>
              </a:spcAft>
              <a:buFont typeface="Arial"/>
              <a:buNone/>
              <a:defRPr sz="1000">
                <a:solidFill>
                  <a:schemeClr val="tx1"/>
                </a:solidFill>
                <a:latin typeface="Roboto Light"/>
                <a:cs typeface="Roboto Light"/>
              </a:defRPr>
            </a:lvl5pPr>
          </a:lstStyle>
          <a:p>
            <a:pPr lvl="0"/>
            <a:endParaRPr lang="en-US" dirty="0"/>
          </a:p>
        </p:txBody>
      </p:sp>
      <p:sp>
        <p:nvSpPr>
          <p:cNvPr id="13"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34890954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lide 1">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2000" y="1502833"/>
            <a:ext cx="4320000" cy="3217333"/>
          </a:xfrm>
          <a:prstGeom prst="rect">
            <a:avLst/>
          </a:prstGeom>
        </p:spPr>
        <p:txBody>
          <a:bodyPr>
            <a:noAutofit/>
          </a:bodyPr>
          <a:lstStyle>
            <a:lvl1pPr marL="0" indent="0" algn="l">
              <a:lnSpc>
                <a:spcPct val="120000"/>
              </a:lnSpc>
              <a:buFont typeface="Arial"/>
              <a:buNone/>
              <a:defRPr sz="1000">
                <a:solidFill>
                  <a:schemeClr val="tx1"/>
                </a:solidFill>
                <a:latin typeface="Roboto Light"/>
                <a:cs typeface="Roboto Light"/>
              </a:defRPr>
            </a:lvl1pPr>
            <a:lvl2pPr marL="456947" indent="0" algn="ctr">
              <a:buNone/>
              <a:defRPr sz="2000"/>
            </a:lvl2pPr>
            <a:lvl3pPr marL="913911" indent="0" algn="ctr">
              <a:buNone/>
              <a:defRPr sz="1800"/>
            </a:lvl3pPr>
            <a:lvl4pPr marL="1370867" indent="0" algn="ctr">
              <a:buNone/>
              <a:defRPr sz="1600"/>
            </a:lvl4pPr>
            <a:lvl5pPr marL="1827821" indent="0" algn="ctr">
              <a:buNone/>
              <a:defRPr sz="1600"/>
            </a:lvl5pPr>
            <a:lvl6pPr marL="2284775" indent="0" algn="ctr">
              <a:buNone/>
              <a:defRPr sz="1600"/>
            </a:lvl6pPr>
            <a:lvl7pPr marL="2741723" indent="0" algn="ctr">
              <a:buNone/>
              <a:defRPr sz="1600"/>
            </a:lvl7pPr>
            <a:lvl8pPr marL="3198680" indent="0" algn="ctr">
              <a:buNone/>
              <a:defRPr sz="1600"/>
            </a:lvl8pPr>
            <a:lvl9pPr marL="3655634" indent="0" algn="ctr">
              <a:buNone/>
              <a:defRPr sz="1600"/>
            </a:lvl9pPr>
          </a:lstStyle>
          <a:p>
            <a:r>
              <a:rPr lang="en-US" dirty="0"/>
              <a:t>Click to edit master subtitle style</a:t>
            </a:r>
          </a:p>
        </p:txBody>
      </p:sp>
      <p:sp>
        <p:nvSpPr>
          <p:cNvPr id="17" name="Content Placeholder 16"/>
          <p:cNvSpPr>
            <a:spLocks noGrp="1"/>
          </p:cNvSpPr>
          <p:nvPr>
            <p:ph sz="quarter" idx="14" hasCustomPrompt="1"/>
          </p:nvPr>
        </p:nvSpPr>
        <p:spPr>
          <a:xfrm>
            <a:off x="4572000" y="1502833"/>
            <a:ext cx="4320000" cy="3217333"/>
          </a:xfrm>
          <a:prstGeom prst="rect">
            <a:avLst/>
          </a:prstGeom>
        </p:spPr>
        <p:txBody>
          <a:bodyPr>
            <a:normAutofit/>
          </a:bodyPr>
          <a:lstStyle>
            <a:lvl1pPr marL="0" indent="0">
              <a:lnSpc>
                <a:spcPct val="120000"/>
              </a:lnSpc>
              <a:buNone/>
              <a:defRPr sz="1000">
                <a:solidFill>
                  <a:schemeClr val="tx1"/>
                </a:solidFill>
                <a:latin typeface="Roboto Light"/>
                <a:cs typeface="Roboto Light"/>
              </a:defRPr>
            </a:lvl1pPr>
            <a:lvl2pPr marL="456947" indent="0">
              <a:lnSpc>
                <a:spcPct val="120000"/>
              </a:lnSpc>
              <a:buNone/>
              <a:defRPr sz="1000">
                <a:solidFill>
                  <a:schemeClr val="tx1"/>
                </a:solidFill>
                <a:latin typeface="Roboto Light"/>
                <a:cs typeface="Roboto Light"/>
              </a:defRPr>
            </a:lvl2pPr>
            <a:lvl3pPr marL="913911" indent="0">
              <a:lnSpc>
                <a:spcPct val="120000"/>
              </a:lnSpc>
              <a:buNone/>
              <a:defRPr sz="1000">
                <a:solidFill>
                  <a:schemeClr val="tx1"/>
                </a:solidFill>
                <a:latin typeface="Roboto Light"/>
                <a:cs typeface="Roboto Light"/>
              </a:defRPr>
            </a:lvl3pPr>
            <a:lvl4pPr marL="1370867" indent="0">
              <a:lnSpc>
                <a:spcPct val="120000"/>
              </a:lnSpc>
              <a:buNone/>
              <a:defRPr sz="1000">
                <a:solidFill>
                  <a:schemeClr val="tx1"/>
                </a:solidFill>
                <a:latin typeface="Roboto Light"/>
                <a:cs typeface="Roboto Light"/>
              </a:defRPr>
            </a:lvl4pPr>
            <a:lvl5pPr marL="1827821"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p:cNvSpPr>
            <a:spLocks noGrp="1"/>
          </p:cNvSpPr>
          <p:nvPr>
            <p:ph type="ftr" sz="quarter" idx="17"/>
          </p:nvPr>
        </p:nvSpPr>
        <p:spPr>
          <a:xfrm>
            <a:off x="4572000" y="5228194"/>
            <a:ext cx="4320000" cy="164630"/>
          </a:xfrm>
          <a:prstGeom prst="rect">
            <a:avLst/>
          </a:prstGeom>
        </p:spPr>
        <p:txBody>
          <a:bodyPr/>
          <a:lstStyle/>
          <a:p>
            <a:r>
              <a:rPr lang="en-US" dirty="0"/>
              <a:t>www.graphicriver.net/goashape</a:t>
            </a:r>
          </a:p>
        </p:txBody>
      </p:sp>
      <p:sp>
        <p:nvSpPr>
          <p:cNvPr id="8" name="Title 7"/>
          <p:cNvSpPr>
            <a:spLocks noGrp="1"/>
          </p:cNvSpPr>
          <p:nvPr>
            <p:ph type="title"/>
          </p:nvPr>
        </p:nvSpPr>
        <p:spPr/>
        <p:txBody>
          <a:bodyPr vert="horz"/>
          <a:lstStyle/>
          <a:p>
            <a:r>
              <a:rPr lang="x-none"/>
              <a:t>Click to edit Master title style</a:t>
            </a:r>
            <a:endParaRPr lang="en-US"/>
          </a:p>
        </p:txBody>
      </p:sp>
      <p:sp>
        <p:nvSpPr>
          <p:cNvPr id="7"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12848191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Slide 1">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2000" y="1502833"/>
            <a:ext cx="4320000" cy="3217333"/>
          </a:xfrm>
          <a:prstGeom prst="rect">
            <a:avLst/>
          </a:prstGeom>
        </p:spPr>
        <p:txBody>
          <a:bodyPr>
            <a:noAutofit/>
          </a:bodyPr>
          <a:lstStyle>
            <a:lvl1pPr marL="0" indent="0" algn="l">
              <a:lnSpc>
                <a:spcPct val="120000"/>
              </a:lnSpc>
              <a:buFont typeface="Arial"/>
              <a:buNone/>
              <a:defRPr sz="1000">
                <a:solidFill>
                  <a:schemeClr val="tx1"/>
                </a:solidFill>
                <a:latin typeface="Roboto Light"/>
                <a:cs typeface="Roboto Light"/>
              </a:defRPr>
            </a:lvl1pPr>
            <a:lvl2pPr marL="456947" indent="0" algn="ctr">
              <a:buNone/>
              <a:defRPr sz="2000"/>
            </a:lvl2pPr>
            <a:lvl3pPr marL="913911" indent="0" algn="ctr">
              <a:buNone/>
              <a:defRPr sz="1800"/>
            </a:lvl3pPr>
            <a:lvl4pPr marL="1370867" indent="0" algn="ctr">
              <a:buNone/>
              <a:defRPr sz="1600"/>
            </a:lvl4pPr>
            <a:lvl5pPr marL="1827821" indent="0" algn="ctr">
              <a:buNone/>
              <a:defRPr sz="1600"/>
            </a:lvl5pPr>
            <a:lvl6pPr marL="2284775" indent="0" algn="ctr">
              <a:buNone/>
              <a:defRPr sz="1600"/>
            </a:lvl6pPr>
            <a:lvl7pPr marL="2741723" indent="0" algn="ctr">
              <a:buNone/>
              <a:defRPr sz="1600"/>
            </a:lvl7pPr>
            <a:lvl8pPr marL="3198680" indent="0" algn="ctr">
              <a:buNone/>
              <a:defRPr sz="1600"/>
            </a:lvl8pPr>
            <a:lvl9pPr marL="3655634" indent="0" algn="ctr">
              <a:buNone/>
              <a:defRPr sz="1600"/>
            </a:lvl9pPr>
          </a:lstStyle>
          <a:p>
            <a:r>
              <a:rPr lang="en-US" dirty="0"/>
              <a:t>Click to edit master subtitle style</a:t>
            </a:r>
          </a:p>
        </p:txBody>
      </p:sp>
      <p:sp>
        <p:nvSpPr>
          <p:cNvPr id="6" name="Footer Placeholder 5"/>
          <p:cNvSpPr>
            <a:spLocks noGrp="1"/>
          </p:cNvSpPr>
          <p:nvPr>
            <p:ph type="ftr" sz="quarter" idx="10"/>
          </p:nvPr>
        </p:nvSpPr>
        <p:spPr>
          <a:xfrm>
            <a:off x="4572000" y="5228194"/>
            <a:ext cx="4320000" cy="164630"/>
          </a:xfrm>
          <a:prstGeom prst="rect">
            <a:avLst/>
          </a:prstGeom>
        </p:spPr>
        <p:txBody>
          <a:bodyPr/>
          <a:lstStyle/>
          <a:p>
            <a:r>
              <a:rPr lang="en-US" dirty="0"/>
              <a:t>www.graphicriver.net/goashape</a:t>
            </a:r>
          </a:p>
        </p:txBody>
      </p:sp>
      <p:sp>
        <p:nvSpPr>
          <p:cNvPr id="11" name="Title 10"/>
          <p:cNvSpPr>
            <a:spLocks noGrp="1"/>
          </p:cNvSpPr>
          <p:nvPr>
            <p:ph type="title"/>
          </p:nvPr>
        </p:nvSpPr>
        <p:spPr/>
        <p:txBody>
          <a:bodyPr vert="horz"/>
          <a:lstStyle/>
          <a:p>
            <a:r>
              <a:rPr lang="x-none"/>
              <a:t>Click to edit Master title style</a:t>
            </a:r>
            <a:endParaRPr lang="en-US"/>
          </a:p>
        </p:txBody>
      </p:sp>
      <p:sp>
        <p:nvSpPr>
          <p:cNvPr id="7"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32282723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_Slide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27" y="1502833"/>
            <a:ext cx="4319999" cy="3217333"/>
          </a:xfrm>
          <a:prstGeom prst="rect">
            <a:avLst/>
          </a:prstGeom>
        </p:spPr>
        <p:txBody>
          <a:bodyPr>
            <a:normAutofit/>
          </a:bodyPr>
          <a:lstStyle>
            <a:lvl1pPr marL="0" indent="0" algn="l">
              <a:lnSpc>
                <a:spcPct val="120000"/>
              </a:lnSpc>
              <a:buFont typeface="Arial"/>
              <a:buNone/>
              <a:defRPr sz="1000">
                <a:solidFill>
                  <a:schemeClr val="tx1"/>
                </a:solidFill>
                <a:latin typeface="Roboto Light"/>
                <a:cs typeface="Roboto Light"/>
              </a:defRPr>
            </a:lvl1pPr>
            <a:lvl2pPr marL="456947" indent="0" algn="ctr">
              <a:buNone/>
              <a:defRPr sz="2000"/>
            </a:lvl2pPr>
            <a:lvl3pPr marL="913911" indent="0" algn="ctr">
              <a:buNone/>
              <a:defRPr sz="1800"/>
            </a:lvl3pPr>
            <a:lvl4pPr marL="1370867" indent="0" algn="ctr">
              <a:buNone/>
              <a:defRPr sz="1600"/>
            </a:lvl4pPr>
            <a:lvl5pPr marL="1827821" indent="0" algn="ctr">
              <a:buNone/>
              <a:defRPr sz="1600"/>
            </a:lvl5pPr>
            <a:lvl6pPr marL="2284775" indent="0" algn="ctr">
              <a:buNone/>
              <a:defRPr sz="1600"/>
            </a:lvl6pPr>
            <a:lvl7pPr marL="2741723" indent="0" algn="ctr">
              <a:buNone/>
              <a:defRPr sz="1600"/>
            </a:lvl7pPr>
            <a:lvl8pPr marL="3198680" indent="0" algn="ctr">
              <a:buNone/>
              <a:defRPr sz="1600"/>
            </a:lvl8pPr>
            <a:lvl9pPr marL="3655634" indent="0" algn="ctr">
              <a:buNone/>
              <a:defRPr sz="1600"/>
            </a:lvl9pPr>
          </a:lstStyle>
          <a:p>
            <a:endParaRPr lang="en-US" dirty="0"/>
          </a:p>
        </p:txBody>
      </p:sp>
      <p:sp>
        <p:nvSpPr>
          <p:cNvPr id="4" name="Content Placeholder 3"/>
          <p:cNvSpPr>
            <a:spLocks noGrp="1"/>
          </p:cNvSpPr>
          <p:nvPr>
            <p:ph sz="quarter" idx="17"/>
          </p:nvPr>
        </p:nvSpPr>
        <p:spPr>
          <a:xfrm>
            <a:off x="252416" y="1502833"/>
            <a:ext cx="4319588" cy="3217333"/>
          </a:xfrm>
          <a:prstGeom prst="rect">
            <a:avLst/>
          </a:prstGeom>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itle 4"/>
          <p:cNvSpPr>
            <a:spLocks noGrp="1"/>
          </p:cNvSpPr>
          <p:nvPr>
            <p:ph type="title"/>
          </p:nvPr>
        </p:nvSpPr>
        <p:spPr/>
        <p:txBody>
          <a:bodyPr vert="horz"/>
          <a:lstStyle/>
          <a:p>
            <a:r>
              <a:rPr lang="x-none"/>
              <a:t>Click to edit Master title style</a:t>
            </a:r>
            <a:endParaRPr lang="en-US"/>
          </a:p>
        </p:txBody>
      </p:sp>
      <p:sp>
        <p:nvSpPr>
          <p:cNvPr id="6" name="Footer Placeholder 5"/>
          <p:cNvSpPr>
            <a:spLocks noGrp="1"/>
          </p:cNvSpPr>
          <p:nvPr>
            <p:ph type="ftr" sz="quarter" idx="18"/>
          </p:nvPr>
        </p:nvSpPr>
        <p:spPr>
          <a:xfrm>
            <a:off x="4572000" y="5228194"/>
            <a:ext cx="4320000" cy="164630"/>
          </a:xfrm>
          <a:prstGeom prst="rect">
            <a:avLst/>
          </a:prstGeom>
        </p:spPr>
        <p:txBody>
          <a:bodyPr/>
          <a:lstStyle/>
          <a:p>
            <a:r>
              <a:rPr lang="en-US" dirty="0"/>
              <a:t>www.graphicriver.net/goashape</a:t>
            </a:r>
          </a:p>
        </p:txBody>
      </p:sp>
      <p:sp>
        <p:nvSpPr>
          <p:cNvPr id="8"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31299677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Slide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27" y="1502833"/>
            <a:ext cx="4319999" cy="3217333"/>
          </a:xfrm>
          <a:prstGeom prst="rect">
            <a:avLst/>
          </a:prstGeom>
        </p:spPr>
        <p:txBody>
          <a:bodyPr>
            <a:noAutofit/>
          </a:bodyPr>
          <a:lstStyle>
            <a:lvl1pPr marL="0" indent="0" algn="l">
              <a:lnSpc>
                <a:spcPct val="120000"/>
              </a:lnSpc>
              <a:buFont typeface="Arial"/>
              <a:buNone/>
              <a:defRPr sz="1000">
                <a:solidFill>
                  <a:schemeClr val="tx1"/>
                </a:solidFill>
                <a:latin typeface="Roboto Light"/>
                <a:cs typeface="Roboto Light"/>
              </a:defRPr>
            </a:lvl1pPr>
            <a:lvl2pPr marL="456947" indent="0" algn="ctr">
              <a:buNone/>
              <a:defRPr sz="2000"/>
            </a:lvl2pPr>
            <a:lvl3pPr marL="913911" indent="0" algn="ctr">
              <a:buNone/>
              <a:defRPr sz="1800"/>
            </a:lvl3pPr>
            <a:lvl4pPr marL="1370867" indent="0" algn="ctr">
              <a:buNone/>
              <a:defRPr sz="1600"/>
            </a:lvl4pPr>
            <a:lvl5pPr marL="1827821" indent="0" algn="ctr">
              <a:buNone/>
              <a:defRPr sz="1600"/>
            </a:lvl5pPr>
            <a:lvl6pPr marL="2284775" indent="0" algn="ctr">
              <a:buNone/>
              <a:defRPr sz="1600"/>
            </a:lvl6pPr>
            <a:lvl7pPr marL="2741723" indent="0" algn="ctr">
              <a:buNone/>
              <a:defRPr sz="1600"/>
            </a:lvl7pPr>
            <a:lvl8pPr marL="3198680" indent="0" algn="ctr">
              <a:buNone/>
              <a:defRPr sz="1600"/>
            </a:lvl8pPr>
            <a:lvl9pPr marL="3655634" indent="0" algn="ctr">
              <a:buNone/>
              <a:defRPr sz="1600"/>
            </a:lvl9pPr>
          </a:lstStyle>
          <a:p>
            <a:endParaRPr lang="en-US" dirty="0"/>
          </a:p>
        </p:txBody>
      </p:sp>
      <p:sp>
        <p:nvSpPr>
          <p:cNvPr id="2" name="Title 1"/>
          <p:cNvSpPr>
            <a:spLocks noGrp="1"/>
          </p:cNvSpPr>
          <p:nvPr>
            <p:ph type="title"/>
          </p:nvPr>
        </p:nvSpPr>
        <p:spPr/>
        <p:txBody>
          <a:bodyPr vert="horz"/>
          <a:lstStyle/>
          <a:p>
            <a:r>
              <a:rPr lang="x-none"/>
              <a:t>Click to edit Master title style</a:t>
            </a:r>
            <a:endParaRPr lang="en-US"/>
          </a:p>
        </p:txBody>
      </p:sp>
      <p:sp>
        <p:nvSpPr>
          <p:cNvPr id="4" name="Footer Placeholder 3"/>
          <p:cNvSpPr>
            <a:spLocks noGrp="1"/>
          </p:cNvSpPr>
          <p:nvPr>
            <p:ph type="ftr" sz="quarter" idx="10"/>
          </p:nvPr>
        </p:nvSpPr>
        <p:spPr>
          <a:xfrm>
            <a:off x="4572000" y="5228194"/>
            <a:ext cx="4320000" cy="164630"/>
          </a:xfrm>
          <a:prstGeom prst="rect">
            <a:avLst/>
          </a:prstGeom>
        </p:spPr>
        <p:txBody>
          <a:bodyPr/>
          <a:lstStyle/>
          <a:p>
            <a:r>
              <a:rPr lang="en-US" dirty="0"/>
              <a:t>www.graphicriver.net/goashape</a:t>
            </a:r>
          </a:p>
        </p:txBody>
      </p:sp>
      <p:sp>
        <p:nvSpPr>
          <p:cNvPr id="6"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15644005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lide 1">
    <p:spTree>
      <p:nvGrpSpPr>
        <p:cNvPr id="1" name=""/>
        <p:cNvGrpSpPr/>
        <p:nvPr/>
      </p:nvGrpSpPr>
      <p:grpSpPr>
        <a:xfrm>
          <a:off x="0" y="0"/>
          <a:ext cx="0" cy="0"/>
          <a:chOff x="0" y="0"/>
          <a:chExt cx="0" cy="0"/>
        </a:xfrm>
      </p:grpSpPr>
      <p:sp>
        <p:nvSpPr>
          <p:cNvPr id="14" name="Content Placeholder 16"/>
          <p:cNvSpPr>
            <a:spLocks noGrp="1"/>
          </p:cNvSpPr>
          <p:nvPr>
            <p:ph sz="quarter" idx="14" hasCustomPrompt="1"/>
          </p:nvPr>
        </p:nvSpPr>
        <p:spPr>
          <a:xfrm>
            <a:off x="252000" y="1502833"/>
            <a:ext cx="8640000" cy="3217333"/>
          </a:xfrm>
          <a:prstGeom prst="rect">
            <a:avLst/>
          </a:prstGeom>
        </p:spPr>
        <p:txBody>
          <a:bodyPr>
            <a:noAutofit/>
          </a:bodyPr>
          <a:lstStyle>
            <a:lvl1pPr marL="0" indent="0">
              <a:lnSpc>
                <a:spcPct val="130000"/>
              </a:lnSpc>
              <a:spcBef>
                <a:spcPts val="0"/>
              </a:spcBef>
              <a:buNone/>
              <a:defRPr sz="1000" b="0" i="0">
                <a:solidFill>
                  <a:schemeClr val="tx1"/>
                </a:solidFill>
                <a:latin typeface="Roboto Light"/>
                <a:cs typeface="Roboto Light"/>
              </a:defRPr>
            </a:lvl1pPr>
            <a:lvl2pPr marL="456947" indent="0">
              <a:lnSpc>
                <a:spcPct val="120000"/>
              </a:lnSpc>
              <a:spcBef>
                <a:spcPts val="0"/>
              </a:spcBef>
              <a:buNone/>
              <a:defRPr sz="1000" b="0" i="0">
                <a:solidFill>
                  <a:schemeClr val="tx1"/>
                </a:solidFill>
                <a:latin typeface="Roboto Light"/>
                <a:cs typeface="Roboto Light"/>
              </a:defRPr>
            </a:lvl2pPr>
            <a:lvl3pPr marL="913911" indent="0">
              <a:lnSpc>
                <a:spcPct val="130000"/>
              </a:lnSpc>
              <a:spcBef>
                <a:spcPts val="0"/>
              </a:spcBef>
              <a:buNone/>
              <a:defRPr sz="1000" b="0" i="0">
                <a:solidFill>
                  <a:schemeClr val="tx1"/>
                </a:solidFill>
                <a:latin typeface="Roboto Light"/>
                <a:cs typeface="Roboto Light"/>
              </a:defRPr>
            </a:lvl3pPr>
            <a:lvl4pPr marL="1370867" indent="0">
              <a:lnSpc>
                <a:spcPct val="130000"/>
              </a:lnSpc>
              <a:spcBef>
                <a:spcPts val="0"/>
              </a:spcBef>
              <a:buNone/>
              <a:defRPr sz="1000" b="0" i="0">
                <a:solidFill>
                  <a:schemeClr val="tx1"/>
                </a:solidFill>
                <a:latin typeface="Roboto Light"/>
                <a:cs typeface="Roboto Light"/>
              </a:defRPr>
            </a:lvl4pPr>
            <a:lvl5pPr marL="1827821" indent="0">
              <a:lnSpc>
                <a:spcPct val="130000"/>
              </a:lnSpc>
              <a:spcBef>
                <a:spcPts val="0"/>
              </a:spcBef>
              <a:buFont typeface="Arial"/>
              <a:buNone/>
              <a:defRPr sz="1000" b="0" i="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p:cNvSpPr>
            <a:spLocks noGrp="1"/>
          </p:cNvSpPr>
          <p:nvPr>
            <p:ph type="ftr" sz="quarter" idx="17"/>
          </p:nvPr>
        </p:nvSpPr>
        <p:spPr>
          <a:xfrm>
            <a:off x="4572000" y="5228194"/>
            <a:ext cx="4320000" cy="164630"/>
          </a:xfrm>
          <a:prstGeom prst="rect">
            <a:avLst/>
          </a:prstGeom>
        </p:spPr>
        <p:txBody>
          <a:bodyPr/>
          <a:lstStyle/>
          <a:p>
            <a:r>
              <a:rPr lang="en-US" dirty="0"/>
              <a:t>www.graphicriver.net/goashape</a:t>
            </a:r>
          </a:p>
        </p:txBody>
      </p:sp>
      <p:sp>
        <p:nvSpPr>
          <p:cNvPr id="4" name="Title 3"/>
          <p:cNvSpPr>
            <a:spLocks noGrp="1"/>
          </p:cNvSpPr>
          <p:nvPr>
            <p:ph type="title"/>
          </p:nvPr>
        </p:nvSpPr>
        <p:spPr/>
        <p:txBody>
          <a:bodyPr vert="horz"/>
          <a:lstStyle/>
          <a:p>
            <a:r>
              <a:rPr lang="x-none"/>
              <a:t>Click to edit Master title style</a:t>
            </a:r>
            <a:endParaRPr lang="en-US"/>
          </a:p>
        </p:txBody>
      </p:sp>
      <p:sp>
        <p:nvSpPr>
          <p:cNvPr id="6"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8924766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lide 1">
    <p:spTree>
      <p:nvGrpSpPr>
        <p:cNvPr id="1" name=""/>
        <p:cNvGrpSpPr/>
        <p:nvPr/>
      </p:nvGrpSpPr>
      <p:grpSpPr>
        <a:xfrm>
          <a:off x="0" y="0"/>
          <a:ext cx="0" cy="0"/>
          <a:chOff x="0" y="0"/>
          <a:chExt cx="0" cy="0"/>
        </a:xfrm>
      </p:grpSpPr>
      <p:sp>
        <p:nvSpPr>
          <p:cNvPr id="14" name="Content Placeholder 16"/>
          <p:cNvSpPr>
            <a:spLocks noGrp="1"/>
          </p:cNvSpPr>
          <p:nvPr>
            <p:ph sz="quarter" idx="14"/>
          </p:nvPr>
        </p:nvSpPr>
        <p:spPr>
          <a:xfrm>
            <a:off x="0" y="1502839"/>
            <a:ext cx="9144000" cy="2201333"/>
          </a:xfrm>
          <a:prstGeom prst="rect">
            <a:avLst/>
          </a:prstGeom>
        </p:spPr>
        <p:txBody>
          <a:bodyPr>
            <a:noAutofit/>
          </a:bodyPr>
          <a:lstStyle>
            <a:lvl1pPr marL="0" indent="0">
              <a:lnSpc>
                <a:spcPct val="130000"/>
              </a:lnSpc>
              <a:spcBef>
                <a:spcPts val="0"/>
              </a:spcBef>
              <a:buNone/>
              <a:defRPr sz="1000" b="0" i="0">
                <a:solidFill>
                  <a:schemeClr val="tx1"/>
                </a:solidFill>
                <a:latin typeface="Roboto Light"/>
                <a:cs typeface="Roboto Light"/>
              </a:defRPr>
            </a:lvl1pPr>
            <a:lvl2pPr marL="456947" indent="0">
              <a:lnSpc>
                <a:spcPct val="120000"/>
              </a:lnSpc>
              <a:spcBef>
                <a:spcPts val="0"/>
              </a:spcBef>
              <a:buNone/>
              <a:defRPr sz="1000" b="0" i="0">
                <a:solidFill>
                  <a:schemeClr val="tx1"/>
                </a:solidFill>
                <a:latin typeface="Roboto Light"/>
                <a:cs typeface="Roboto Light"/>
              </a:defRPr>
            </a:lvl2pPr>
            <a:lvl3pPr marL="913911" indent="0">
              <a:lnSpc>
                <a:spcPct val="130000"/>
              </a:lnSpc>
              <a:spcBef>
                <a:spcPts val="0"/>
              </a:spcBef>
              <a:buNone/>
              <a:defRPr sz="1000" b="0" i="0">
                <a:solidFill>
                  <a:schemeClr val="tx1"/>
                </a:solidFill>
                <a:latin typeface="Roboto Light"/>
                <a:cs typeface="Roboto Light"/>
              </a:defRPr>
            </a:lvl3pPr>
            <a:lvl4pPr marL="1370867" indent="0">
              <a:lnSpc>
                <a:spcPct val="130000"/>
              </a:lnSpc>
              <a:spcBef>
                <a:spcPts val="0"/>
              </a:spcBef>
              <a:buNone/>
              <a:defRPr sz="1000" b="0" i="0">
                <a:solidFill>
                  <a:schemeClr val="tx1"/>
                </a:solidFill>
                <a:latin typeface="Roboto Light"/>
                <a:cs typeface="Roboto Light"/>
              </a:defRPr>
            </a:lvl4pPr>
            <a:lvl5pPr marL="1827821" indent="0">
              <a:lnSpc>
                <a:spcPct val="130000"/>
              </a:lnSpc>
              <a:spcBef>
                <a:spcPts val="0"/>
              </a:spcBef>
              <a:buFont typeface="Arial"/>
              <a:buNone/>
              <a:defRPr sz="1000" b="0" i="0">
                <a:solidFill>
                  <a:schemeClr val="tx1"/>
                </a:solidFill>
                <a:latin typeface="Roboto Light"/>
                <a:cs typeface="Roboto Light"/>
              </a:defRPr>
            </a:lvl5pPr>
          </a:lstStyle>
          <a:p>
            <a:pPr lvl="0"/>
            <a:endParaRPr lang="en-US" dirty="0"/>
          </a:p>
        </p:txBody>
      </p:sp>
      <p:sp>
        <p:nvSpPr>
          <p:cNvPr id="2" name="Footer Placeholder 1"/>
          <p:cNvSpPr>
            <a:spLocks noGrp="1"/>
          </p:cNvSpPr>
          <p:nvPr>
            <p:ph type="ftr" sz="quarter" idx="17"/>
          </p:nvPr>
        </p:nvSpPr>
        <p:spPr>
          <a:xfrm>
            <a:off x="4572000" y="5228194"/>
            <a:ext cx="4320000" cy="164630"/>
          </a:xfrm>
          <a:prstGeom prst="rect">
            <a:avLst/>
          </a:prstGeom>
        </p:spPr>
        <p:txBody>
          <a:bodyPr/>
          <a:lstStyle/>
          <a:p>
            <a:r>
              <a:rPr lang="en-US" dirty="0"/>
              <a:t>www.graphicriver.net/goashape</a:t>
            </a:r>
          </a:p>
        </p:txBody>
      </p:sp>
      <p:sp>
        <p:nvSpPr>
          <p:cNvPr id="4" name="Title 3"/>
          <p:cNvSpPr>
            <a:spLocks noGrp="1"/>
          </p:cNvSpPr>
          <p:nvPr>
            <p:ph type="title"/>
          </p:nvPr>
        </p:nvSpPr>
        <p:spPr/>
        <p:txBody>
          <a:bodyPr vert="horz"/>
          <a:lstStyle/>
          <a:p>
            <a:r>
              <a:rPr lang="x-none"/>
              <a:t>Click to edit Master title style</a:t>
            </a:r>
            <a:endParaRPr lang="en-US"/>
          </a:p>
        </p:txBody>
      </p:sp>
      <p:sp>
        <p:nvSpPr>
          <p:cNvPr id="5" name="Text Placeholder 4"/>
          <p:cNvSpPr>
            <a:spLocks noGrp="1"/>
          </p:cNvSpPr>
          <p:nvPr>
            <p:ph type="body" sz="quarter" idx="18"/>
          </p:nvPr>
        </p:nvSpPr>
        <p:spPr>
          <a:xfrm>
            <a:off x="252416" y="3873500"/>
            <a:ext cx="4319588" cy="101600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endParaRPr lang="en-US"/>
          </a:p>
        </p:txBody>
      </p:sp>
      <p:sp>
        <p:nvSpPr>
          <p:cNvPr id="7" name="Text Placeholder 4"/>
          <p:cNvSpPr>
            <a:spLocks noGrp="1"/>
          </p:cNvSpPr>
          <p:nvPr>
            <p:ph type="body" sz="quarter" idx="19"/>
          </p:nvPr>
        </p:nvSpPr>
        <p:spPr>
          <a:xfrm>
            <a:off x="4572004" y="3873500"/>
            <a:ext cx="4319588" cy="101600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endParaRPr lang="en-US"/>
          </a:p>
        </p:txBody>
      </p:sp>
      <p:sp>
        <p:nvSpPr>
          <p:cNvPr id="9"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25022776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6019834" y="1502833"/>
            <a:ext cx="2872201" cy="32000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47" indent="0">
              <a:lnSpc>
                <a:spcPct val="120000"/>
              </a:lnSpc>
              <a:buNone/>
              <a:defRPr sz="1000">
                <a:solidFill>
                  <a:schemeClr val="tx1"/>
                </a:solidFill>
                <a:latin typeface="Roboto Light"/>
                <a:cs typeface="Roboto Light"/>
              </a:defRPr>
            </a:lvl2pPr>
            <a:lvl3pPr marL="913911" indent="0">
              <a:lnSpc>
                <a:spcPct val="120000"/>
              </a:lnSpc>
              <a:buNone/>
              <a:defRPr sz="1000">
                <a:solidFill>
                  <a:schemeClr val="tx1"/>
                </a:solidFill>
                <a:latin typeface="Roboto Light"/>
                <a:cs typeface="Roboto Light"/>
              </a:defRPr>
            </a:lvl3pPr>
            <a:lvl4pPr marL="1370867" indent="0">
              <a:lnSpc>
                <a:spcPct val="120000"/>
              </a:lnSpc>
              <a:buNone/>
              <a:defRPr sz="1000">
                <a:solidFill>
                  <a:schemeClr val="tx1"/>
                </a:solidFill>
                <a:latin typeface="Roboto Light"/>
                <a:cs typeface="Roboto Light"/>
              </a:defRPr>
            </a:lvl4pPr>
            <a:lvl5pPr marL="1827821"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7"/>
          </p:nvPr>
        </p:nvSpPr>
        <p:spPr>
          <a:xfrm>
            <a:off x="4572000" y="5228194"/>
            <a:ext cx="4320000" cy="164630"/>
          </a:xfrm>
          <a:prstGeom prst="rect">
            <a:avLst/>
          </a:prstGeom>
        </p:spPr>
        <p:txBody>
          <a:bodyPr/>
          <a:lstStyle/>
          <a:p>
            <a:r>
              <a:rPr lang="en-US" dirty="0"/>
              <a:t>www.graphicriver.net/goashape</a:t>
            </a:r>
          </a:p>
        </p:txBody>
      </p:sp>
      <p:sp>
        <p:nvSpPr>
          <p:cNvPr id="7" name="Content Placeholder 16"/>
          <p:cNvSpPr>
            <a:spLocks noGrp="1"/>
          </p:cNvSpPr>
          <p:nvPr>
            <p:ph sz="quarter" idx="19" hasCustomPrompt="1"/>
          </p:nvPr>
        </p:nvSpPr>
        <p:spPr>
          <a:xfrm>
            <a:off x="252450" y="1502833"/>
            <a:ext cx="2871787" cy="32000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47" indent="0">
              <a:lnSpc>
                <a:spcPct val="120000"/>
              </a:lnSpc>
              <a:buNone/>
              <a:defRPr sz="1000">
                <a:solidFill>
                  <a:schemeClr val="tx1"/>
                </a:solidFill>
                <a:latin typeface="Roboto Light"/>
                <a:cs typeface="Roboto Light"/>
              </a:defRPr>
            </a:lvl2pPr>
            <a:lvl3pPr marL="913911" indent="0">
              <a:lnSpc>
                <a:spcPct val="120000"/>
              </a:lnSpc>
              <a:buNone/>
              <a:defRPr sz="1000">
                <a:solidFill>
                  <a:schemeClr val="tx1"/>
                </a:solidFill>
                <a:latin typeface="Roboto Light"/>
                <a:cs typeface="Roboto Light"/>
              </a:defRPr>
            </a:lvl3pPr>
            <a:lvl4pPr marL="1370867" indent="0">
              <a:lnSpc>
                <a:spcPct val="120000"/>
              </a:lnSpc>
              <a:buNone/>
              <a:defRPr sz="1000">
                <a:solidFill>
                  <a:schemeClr val="tx1"/>
                </a:solidFill>
                <a:latin typeface="Roboto Light"/>
                <a:cs typeface="Roboto Light"/>
              </a:defRPr>
            </a:lvl4pPr>
            <a:lvl5pPr marL="1827821"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6"/>
          <p:cNvSpPr>
            <a:spLocks noGrp="1"/>
          </p:cNvSpPr>
          <p:nvPr>
            <p:ph sz="quarter" idx="20" hasCustomPrompt="1"/>
          </p:nvPr>
        </p:nvSpPr>
        <p:spPr>
          <a:xfrm>
            <a:off x="3141162" y="1502833"/>
            <a:ext cx="2871787" cy="32000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47" indent="0">
              <a:lnSpc>
                <a:spcPct val="120000"/>
              </a:lnSpc>
              <a:buNone/>
              <a:defRPr sz="1000">
                <a:solidFill>
                  <a:schemeClr val="tx1"/>
                </a:solidFill>
                <a:latin typeface="Roboto Light"/>
                <a:cs typeface="Roboto Light"/>
              </a:defRPr>
            </a:lvl2pPr>
            <a:lvl3pPr marL="913911" indent="0">
              <a:lnSpc>
                <a:spcPct val="120000"/>
              </a:lnSpc>
              <a:buNone/>
              <a:defRPr sz="1000">
                <a:solidFill>
                  <a:schemeClr val="tx1"/>
                </a:solidFill>
                <a:latin typeface="Roboto Light"/>
                <a:cs typeface="Roboto Light"/>
              </a:defRPr>
            </a:lvl3pPr>
            <a:lvl4pPr marL="1370867" indent="0">
              <a:lnSpc>
                <a:spcPct val="120000"/>
              </a:lnSpc>
              <a:buNone/>
              <a:defRPr sz="1000">
                <a:solidFill>
                  <a:schemeClr val="tx1"/>
                </a:solidFill>
                <a:latin typeface="Roboto Light"/>
                <a:cs typeface="Roboto Light"/>
              </a:defRPr>
            </a:lvl4pPr>
            <a:lvl5pPr marL="1827821"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x-none"/>
              <a:t>Click to edit Master title style</a:t>
            </a:r>
            <a:endParaRPr lang="en-US"/>
          </a:p>
        </p:txBody>
      </p:sp>
      <p:sp>
        <p:nvSpPr>
          <p:cNvPr id="10"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23020496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_Slide 1">
    <p:spTree>
      <p:nvGrpSpPr>
        <p:cNvPr id="1" name=""/>
        <p:cNvGrpSpPr/>
        <p:nvPr/>
      </p:nvGrpSpPr>
      <p:grpSpPr>
        <a:xfrm>
          <a:off x="0" y="0"/>
          <a:ext cx="0" cy="0"/>
          <a:chOff x="0" y="0"/>
          <a:chExt cx="0" cy="0"/>
        </a:xfrm>
      </p:grpSpPr>
      <p:sp>
        <p:nvSpPr>
          <p:cNvPr id="3" name="Footer Placeholder 2"/>
          <p:cNvSpPr>
            <a:spLocks noGrp="1"/>
          </p:cNvSpPr>
          <p:nvPr>
            <p:ph type="ftr" sz="quarter" idx="23"/>
          </p:nvPr>
        </p:nvSpPr>
        <p:spPr>
          <a:xfrm>
            <a:off x="4572000" y="5228194"/>
            <a:ext cx="4320000" cy="164630"/>
          </a:xfrm>
          <a:prstGeom prst="rect">
            <a:avLst/>
          </a:prstGeom>
        </p:spPr>
        <p:txBody>
          <a:bodyPr/>
          <a:lstStyle/>
          <a:p>
            <a:r>
              <a:rPr lang="en-US" dirty="0"/>
              <a:t>www.graphicriver.net/goashape</a:t>
            </a:r>
          </a:p>
        </p:txBody>
      </p:sp>
      <p:sp>
        <p:nvSpPr>
          <p:cNvPr id="6" name="Title 5"/>
          <p:cNvSpPr>
            <a:spLocks noGrp="1"/>
          </p:cNvSpPr>
          <p:nvPr>
            <p:ph type="title"/>
          </p:nvPr>
        </p:nvSpPr>
        <p:spPr/>
        <p:txBody>
          <a:bodyPr vert="horz"/>
          <a:lstStyle/>
          <a:p>
            <a:r>
              <a:rPr lang="x-none"/>
              <a:t>Click to edit Master title style</a:t>
            </a:r>
            <a:endParaRPr lang="en-US"/>
          </a:p>
        </p:txBody>
      </p:sp>
      <p:sp>
        <p:nvSpPr>
          <p:cNvPr id="4" name="Content Placeholder 3"/>
          <p:cNvSpPr>
            <a:spLocks noGrp="1"/>
          </p:cNvSpPr>
          <p:nvPr>
            <p:ph sz="quarter" idx="24"/>
          </p:nvPr>
        </p:nvSpPr>
        <p:spPr>
          <a:xfrm>
            <a:off x="252452" y="1502833"/>
            <a:ext cx="2159001" cy="320000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12" name="Content Placeholder 3"/>
          <p:cNvSpPr>
            <a:spLocks noGrp="1"/>
          </p:cNvSpPr>
          <p:nvPr>
            <p:ph sz="quarter" idx="25"/>
          </p:nvPr>
        </p:nvSpPr>
        <p:spPr>
          <a:xfrm>
            <a:off x="2411438" y="1502833"/>
            <a:ext cx="2159001" cy="320000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13" name="Content Placeholder 3"/>
          <p:cNvSpPr>
            <a:spLocks noGrp="1"/>
          </p:cNvSpPr>
          <p:nvPr>
            <p:ph sz="quarter" idx="26"/>
          </p:nvPr>
        </p:nvSpPr>
        <p:spPr>
          <a:xfrm>
            <a:off x="4570433" y="1502833"/>
            <a:ext cx="2159001" cy="320000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14" name="Content Placeholder 3"/>
          <p:cNvSpPr>
            <a:spLocks noGrp="1"/>
          </p:cNvSpPr>
          <p:nvPr>
            <p:ph sz="quarter" idx="27"/>
          </p:nvPr>
        </p:nvSpPr>
        <p:spPr>
          <a:xfrm>
            <a:off x="6733046" y="1502833"/>
            <a:ext cx="2159001" cy="320000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9"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2577317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4572000" y="1502833"/>
            <a:ext cx="4320000" cy="3217333"/>
          </a:xfrm>
          <a:prstGeom prst="rect">
            <a:avLst/>
          </a:prstGeom>
        </p:spPr>
        <p:txBody>
          <a:bodyPr>
            <a:normAutofit/>
          </a:bodyPr>
          <a:lstStyle>
            <a:lvl1pPr marL="0" indent="0">
              <a:lnSpc>
                <a:spcPct val="120000"/>
              </a:lnSpc>
              <a:buNone/>
              <a:defRPr sz="1000">
                <a:solidFill>
                  <a:schemeClr val="tx1"/>
                </a:solidFill>
                <a:latin typeface="Roboto Light"/>
                <a:cs typeface="Roboto Light"/>
              </a:defRPr>
            </a:lvl1pPr>
            <a:lvl2pPr marL="456947" indent="0">
              <a:lnSpc>
                <a:spcPct val="120000"/>
              </a:lnSpc>
              <a:buNone/>
              <a:defRPr sz="1000">
                <a:solidFill>
                  <a:schemeClr val="tx1"/>
                </a:solidFill>
                <a:latin typeface="Roboto Light"/>
                <a:cs typeface="Roboto Light"/>
              </a:defRPr>
            </a:lvl2pPr>
            <a:lvl3pPr marL="913911" indent="0">
              <a:lnSpc>
                <a:spcPct val="120000"/>
              </a:lnSpc>
              <a:buNone/>
              <a:defRPr sz="1000">
                <a:solidFill>
                  <a:schemeClr val="tx1"/>
                </a:solidFill>
                <a:latin typeface="Roboto Light"/>
                <a:cs typeface="Roboto Light"/>
              </a:defRPr>
            </a:lvl3pPr>
            <a:lvl4pPr marL="1370867" indent="0">
              <a:lnSpc>
                <a:spcPct val="120000"/>
              </a:lnSpc>
              <a:buNone/>
              <a:defRPr sz="1000">
                <a:solidFill>
                  <a:schemeClr val="tx1"/>
                </a:solidFill>
                <a:latin typeface="Roboto Light"/>
                <a:cs typeface="Roboto Light"/>
              </a:defRPr>
            </a:lvl4pPr>
            <a:lvl5pPr marL="1827821"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7"/>
          </p:nvPr>
        </p:nvSpPr>
        <p:spPr>
          <a:xfrm>
            <a:off x="4572000" y="5228194"/>
            <a:ext cx="4320000" cy="164630"/>
          </a:xfrm>
          <a:prstGeom prst="rect">
            <a:avLst/>
          </a:prstGeom>
        </p:spPr>
        <p:txBody>
          <a:bodyPr/>
          <a:lstStyle/>
          <a:p>
            <a:r>
              <a:rPr lang="en-US" dirty="0"/>
              <a:t>www.graphicriver.net/goashape</a:t>
            </a:r>
          </a:p>
        </p:txBody>
      </p:sp>
      <p:sp>
        <p:nvSpPr>
          <p:cNvPr id="11" name="Title 10"/>
          <p:cNvSpPr>
            <a:spLocks noGrp="1"/>
          </p:cNvSpPr>
          <p:nvPr>
            <p:ph type="title"/>
          </p:nvPr>
        </p:nvSpPr>
        <p:spPr>
          <a:xfrm>
            <a:off x="252469" y="910169"/>
            <a:ext cx="7900987" cy="423333"/>
          </a:xfrm>
        </p:spPr>
        <p:txBody>
          <a:bodyPr vert="horz"/>
          <a:lstStyle/>
          <a:p>
            <a:r>
              <a:rPr lang="x-none"/>
              <a:t>Click to edit Master title style</a:t>
            </a:r>
            <a:endParaRPr lang="en-US"/>
          </a:p>
        </p:txBody>
      </p:sp>
      <p:pic>
        <p:nvPicPr>
          <p:cNvPr id="2" name="Picture 1" descr="monitor.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4400" y="1971445"/>
            <a:ext cx="3240000" cy="2477550"/>
          </a:xfrm>
          <a:prstGeom prst="rect">
            <a:avLst/>
          </a:prstGeom>
          <a:effectLst>
            <a:reflection stA="40000" endPos="5000" dir="5400000" sy="-100000" algn="bl" rotWithShape="0"/>
          </a:effectLst>
        </p:spPr>
      </p:pic>
      <p:sp>
        <p:nvSpPr>
          <p:cNvPr id="4" name="Content Placeholder 3"/>
          <p:cNvSpPr>
            <a:spLocks noGrp="1"/>
          </p:cNvSpPr>
          <p:nvPr>
            <p:ph sz="quarter" idx="18"/>
          </p:nvPr>
        </p:nvSpPr>
        <p:spPr>
          <a:xfrm>
            <a:off x="1032933" y="2105546"/>
            <a:ext cx="2988000" cy="1712442"/>
          </a:xfrm>
          <a:ln>
            <a:noFill/>
          </a:ln>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8"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17219953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5" name="Content Placeholder 16"/>
          <p:cNvSpPr>
            <a:spLocks noGrp="1"/>
          </p:cNvSpPr>
          <p:nvPr>
            <p:ph sz="quarter" idx="14"/>
          </p:nvPr>
        </p:nvSpPr>
        <p:spPr>
          <a:xfrm>
            <a:off x="3778500" y="1672169"/>
            <a:ext cx="1620000" cy="1915333"/>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7" name="Content Placeholder 16"/>
          <p:cNvSpPr>
            <a:spLocks noGrp="1"/>
          </p:cNvSpPr>
          <p:nvPr>
            <p:ph sz="quarter" idx="19"/>
          </p:nvPr>
        </p:nvSpPr>
        <p:spPr>
          <a:xfrm>
            <a:off x="286297" y="1672169"/>
            <a:ext cx="1618723" cy="1915333"/>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8" name="Content Placeholder 16"/>
          <p:cNvSpPr>
            <a:spLocks noGrp="1"/>
          </p:cNvSpPr>
          <p:nvPr>
            <p:ph sz="quarter" idx="20"/>
          </p:nvPr>
        </p:nvSpPr>
        <p:spPr>
          <a:xfrm>
            <a:off x="2031749" y="1672169"/>
            <a:ext cx="1620000" cy="1915333"/>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2" name="Title 1"/>
          <p:cNvSpPr>
            <a:spLocks noGrp="1"/>
          </p:cNvSpPr>
          <p:nvPr>
            <p:ph type="title"/>
          </p:nvPr>
        </p:nvSpPr>
        <p:spPr/>
        <p:txBody>
          <a:bodyPr vert="horz"/>
          <a:lstStyle/>
          <a:p>
            <a:r>
              <a:rPr lang="sk-SK"/>
              <a:t>Click to edit Master title style</a:t>
            </a:r>
            <a:endParaRPr lang="en-US"/>
          </a:p>
        </p:txBody>
      </p:sp>
      <p:sp>
        <p:nvSpPr>
          <p:cNvPr id="3" name="Footer Placeholder 2"/>
          <p:cNvSpPr>
            <a:spLocks noGrp="1"/>
          </p:cNvSpPr>
          <p:nvPr>
            <p:ph type="ftr" sz="quarter" idx="21"/>
          </p:nvPr>
        </p:nvSpPr>
        <p:spPr/>
        <p:txBody>
          <a:bodyPr/>
          <a:lstStyle/>
          <a:p>
            <a:r>
              <a:rPr lang="en-US" dirty="0"/>
              <a:t>www.graphicriver.net/goashape</a:t>
            </a:r>
          </a:p>
        </p:txBody>
      </p:sp>
      <p:sp>
        <p:nvSpPr>
          <p:cNvPr id="9" name="Content Placeholder 16"/>
          <p:cNvSpPr>
            <a:spLocks noGrp="1"/>
          </p:cNvSpPr>
          <p:nvPr>
            <p:ph sz="quarter" idx="22"/>
          </p:nvPr>
        </p:nvSpPr>
        <p:spPr>
          <a:xfrm>
            <a:off x="3778500" y="3704171"/>
            <a:ext cx="1620000" cy="11006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0" name="Content Placeholder 16"/>
          <p:cNvSpPr>
            <a:spLocks noGrp="1"/>
          </p:cNvSpPr>
          <p:nvPr>
            <p:ph sz="quarter" idx="23"/>
          </p:nvPr>
        </p:nvSpPr>
        <p:spPr>
          <a:xfrm>
            <a:off x="286297" y="3704171"/>
            <a:ext cx="1618723" cy="11006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1" name="Content Placeholder 16"/>
          <p:cNvSpPr>
            <a:spLocks noGrp="1"/>
          </p:cNvSpPr>
          <p:nvPr>
            <p:ph sz="quarter" idx="24"/>
          </p:nvPr>
        </p:nvSpPr>
        <p:spPr>
          <a:xfrm>
            <a:off x="2031749" y="3704171"/>
            <a:ext cx="1620000" cy="11006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2" name="Content Placeholder 16"/>
          <p:cNvSpPr>
            <a:spLocks noGrp="1"/>
          </p:cNvSpPr>
          <p:nvPr>
            <p:ph sz="quarter" idx="25"/>
          </p:nvPr>
        </p:nvSpPr>
        <p:spPr>
          <a:xfrm>
            <a:off x="5525251" y="1672169"/>
            <a:ext cx="1620000" cy="1915333"/>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3" name="Content Placeholder 16"/>
          <p:cNvSpPr>
            <a:spLocks noGrp="1"/>
          </p:cNvSpPr>
          <p:nvPr>
            <p:ph sz="quarter" idx="26"/>
          </p:nvPr>
        </p:nvSpPr>
        <p:spPr>
          <a:xfrm>
            <a:off x="5525251" y="3704171"/>
            <a:ext cx="1620000" cy="11006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4" name="Content Placeholder 16"/>
          <p:cNvSpPr>
            <a:spLocks noGrp="1"/>
          </p:cNvSpPr>
          <p:nvPr>
            <p:ph sz="quarter" idx="27"/>
          </p:nvPr>
        </p:nvSpPr>
        <p:spPr>
          <a:xfrm>
            <a:off x="7272000" y="1672169"/>
            <a:ext cx="1620000" cy="1915333"/>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5" name="Content Placeholder 16"/>
          <p:cNvSpPr>
            <a:spLocks noGrp="1"/>
          </p:cNvSpPr>
          <p:nvPr>
            <p:ph sz="quarter" idx="28"/>
          </p:nvPr>
        </p:nvSpPr>
        <p:spPr>
          <a:xfrm>
            <a:off x="7272000" y="3704171"/>
            <a:ext cx="1620000" cy="11006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20"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39904300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ound Same Side Corner Rectangle 2"/>
          <p:cNvSpPr/>
          <p:nvPr userDrawn="1"/>
        </p:nvSpPr>
        <p:spPr>
          <a:xfrm>
            <a:off x="609601" y="1841502"/>
            <a:ext cx="3505200" cy="338667"/>
          </a:xfrm>
          <a:prstGeom prst="round2SameRect">
            <a:avLst>
              <a:gd name="adj1" fmla="val 16526"/>
              <a:gd name="adj2" fmla="val 0"/>
            </a:avLst>
          </a:prstGeom>
          <a:solidFill>
            <a:schemeClr val="bg1">
              <a:lumMod val="85000"/>
            </a:schemeClr>
          </a:solidFill>
          <a:ln w="19050"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91418" tIns="45708" rIns="91418" bIns="45708" rtlCol="0" anchor="ctr"/>
          <a:lstStyle/>
          <a:p>
            <a:pPr algn="ctr"/>
            <a:endParaRPr lang="en-US" sz="1800">
              <a:solidFill>
                <a:schemeClr val="bg1">
                  <a:lumMod val="95000"/>
                </a:schemeClr>
              </a:solidFill>
            </a:endParaRPr>
          </a:p>
        </p:txBody>
      </p:sp>
      <p:sp>
        <p:nvSpPr>
          <p:cNvPr id="5" name="Content Placeholder 16"/>
          <p:cNvSpPr>
            <a:spLocks noGrp="1"/>
          </p:cNvSpPr>
          <p:nvPr>
            <p:ph sz="quarter" idx="14" hasCustomPrompt="1"/>
          </p:nvPr>
        </p:nvSpPr>
        <p:spPr>
          <a:xfrm>
            <a:off x="4572000" y="1841500"/>
            <a:ext cx="4320000" cy="2709333"/>
          </a:xfrm>
          <a:prstGeom prst="rect">
            <a:avLst/>
          </a:prstGeom>
        </p:spPr>
        <p:txBody>
          <a:bodyPr>
            <a:normAutofit/>
          </a:bodyPr>
          <a:lstStyle>
            <a:lvl1pPr marL="0" indent="0">
              <a:lnSpc>
                <a:spcPct val="120000"/>
              </a:lnSpc>
              <a:buNone/>
              <a:defRPr sz="1000">
                <a:solidFill>
                  <a:schemeClr val="tx1"/>
                </a:solidFill>
                <a:latin typeface="Roboto Light"/>
                <a:cs typeface="Roboto Light"/>
              </a:defRPr>
            </a:lvl1pPr>
            <a:lvl2pPr marL="456947" indent="0">
              <a:lnSpc>
                <a:spcPct val="120000"/>
              </a:lnSpc>
              <a:buNone/>
              <a:defRPr sz="1000">
                <a:solidFill>
                  <a:schemeClr val="tx1"/>
                </a:solidFill>
                <a:latin typeface="Roboto Light"/>
                <a:cs typeface="Roboto Light"/>
              </a:defRPr>
            </a:lvl2pPr>
            <a:lvl3pPr marL="913911" indent="0">
              <a:lnSpc>
                <a:spcPct val="120000"/>
              </a:lnSpc>
              <a:buNone/>
              <a:defRPr sz="1000">
                <a:solidFill>
                  <a:schemeClr val="tx1"/>
                </a:solidFill>
                <a:latin typeface="Roboto Light"/>
                <a:cs typeface="Roboto Light"/>
              </a:defRPr>
            </a:lvl3pPr>
            <a:lvl4pPr marL="1370867" indent="0">
              <a:lnSpc>
                <a:spcPct val="120000"/>
              </a:lnSpc>
              <a:buNone/>
              <a:defRPr sz="1000">
                <a:solidFill>
                  <a:schemeClr val="tx1"/>
                </a:solidFill>
                <a:latin typeface="Roboto Light"/>
                <a:cs typeface="Roboto Light"/>
              </a:defRPr>
            </a:lvl4pPr>
            <a:lvl5pPr marL="1827821"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7"/>
          </p:nvPr>
        </p:nvSpPr>
        <p:spPr>
          <a:xfrm>
            <a:off x="4572000" y="5228194"/>
            <a:ext cx="4320000" cy="164630"/>
          </a:xfrm>
          <a:prstGeom prst="rect">
            <a:avLst/>
          </a:prstGeom>
        </p:spPr>
        <p:txBody>
          <a:bodyPr/>
          <a:lstStyle/>
          <a:p>
            <a:r>
              <a:rPr lang="en-US" dirty="0"/>
              <a:t>www.graphicriver.net/goashape</a:t>
            </a:r>
          </a:p>
        </p:txBody>
      </p:sp>
      <p:sp>
        <p:nvSpPr>
          <p:cNvPr id="11" name="Title 10"/>
          <p:cNvSpPr>
            <a:spLocks noGrp="1"/>
          </p:cNvSpPr>
          <p:nvPr>
            <p:ph type="title"/>
          </p:nvPr>
        </p:nvSpPr>
        <p:spPr>
          <a:xfrm>
            <a:off x="252469" y="910169"/>
            <a:ext cx="7900987" cy="423333"/>
          </a:xfrm>
        </p:spPr>
        <p:txBody>
          <a:bodyPr vert="horz"/>
          <a:lstStyle/>
          <a:p>
            <a:r>
              <a:rPr lang="x-none"/>
              <a:t>Click to edit Master title style</a:t>
            </a:r>
            <a:endParaRPr lang="en-US"/>
          </a:p>
        </p:txBody>
      </p:sp>
      <p:sp>
        <p:nvSpPr>
          <p:cNvPr id="8" name="Multiply 7"/>
          <p:cNvSpPr/>
          <p:nvPr userDrawn="1"/>
        </p:nvSpPr>
        <p:spPr>
          <a:xfrm>
            <a:off x="3886203" y="1933222"/>
            <a:ext cx="152400" cy="169333"/>
          </a:xfrm>
          <a:prstGeom prst="mathMultiply">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lIns="91418" tIns="45708" rIns="91418" bIns="45708" rtlCol="0" anchor="ctr"/>
          <a:lstStyle/>
          <a:p>
            <a:pPr algn="ctr"/>
            <a:endParaRPr lang="en-US" sz="1800"/>
          </a:p>
        </p:txBody>
      </p:sp>
      <p:sp>
        <p:nvSpPr>
          <p:cNvPr id="2" name="Rectangle 1"/>
          <p:cNvSpPr/>
          <p:nvPr userDrawn="1"/>
        </p:nvSpPr>
        <p:spPr>
          <a:xfrm>
            <a:off x="685852" y="1933222"/>
            <a:ext cx="2819401" cy="169333"/>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lIns="91418" tIns="45708" rIns="91418" bIns="45708" rtlCol="0" anchor="ctr"/>
          <a:lstStyle/>
          <a:p>
            <a:pPr algn="l">
              <a:lnSpc>
                <a:spcPct val="80000"/>
              </a:lnSpc>
            </a:pPr>
            <a:r>
              <a:rPr lang="en-US" sz="600">
                <a:solidFill>
                  <a:schemeClr val="tx2"/>
                </a:solidFill>
              </a:rPr>
              <a:t>https://domain.net</a:t>
            </a:r>
          </a:p>
        </p:txBody>
      </p:sp>
      <p:sp>
        <p:nvSpPr>
          <p:cNvPr id="4" name="Content Placeholder 3"/>
          <p:cNvSpPr>
            <a:spLocks noGrp="1"/>
          </p:cNvSpPr>
          <p:nvPr>
            <p:ph sz="quarter" idx="18"/>
          </p:nvPr>
        </p:nvSpPr>
        <p:spPr>
          <a:xfrm>
            <a:off x="609601" y="2177814"/>
            <a:ext cx="3505200" cy="2031557"/>
          </a:xfrm>
          <a:ln>
            <a:solidFill>
              <a:schemeClr val="bg1">
                <a:lumMod val="85000"/>
              </a:schemeClr>
            </a:solidFill>
          </a:ln>
          <a:effectLst/>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10"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11782304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8_Slide 1">
    <p:spTree>
      <p:nvGrpSpPr>
        <p:cNvPr id="1" name=""/>
        <p:cNvGrpSpPr/>
        <p:nvPr/>
      </p:nvGrpSpPr>
      <p:grpSpPr>
        <a:xfrm>
          <a:off x="0" y="0"/>
          <a:ext cx="0" cy="0"/>
          <a:chOff x="0" y="0"/>
          <a:chExt cx="0" cy="0"/>
        </a:xfrm>
      </p:grpSpPr>
      <p:sp>
        <p:nvSpPr>
          <p:cNvPr id="4" name="Content Placeholder 3"/>
          <p:cNvSpPr>
            <a:spLocks noGrp="1"/>
          </p:cNvSpPr>
          <p:nvPr>
            <p:ph sz="quarter" idx="17"/>
          </p:nvPr>
        </p:nvSpPr>
        <p:spPr>
          <a:xfrm>
            <a:off x="252416" y="1502833"/>
            <a:ext cx="4319588" cy="3217333"/>
          </a:xfrm>
          <a:prstGeom prst="rect">
            <a:avLst/>
          </a:prstGeom>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itle 4"/>
          <p:cNvSpPr>
            <a:spLocks noGrp="1"/>
          </p:cNvSpPr>
          <p:nvPr>
            <p:ph type="title"/>
          </p:nvPr>
        </p:nvSpPr>
        <p:spPr/>
        <p:txBody>
          <a:bodyPr vert="horz"/>
          <a:lstStyle/>
          <a:p>
            <a:r>
              <a:rPr lang="x-none"/>
              <a:t>Click to edit Master title style</a:t>
            </a:r>
            <a:endParaRPr lang="en-US"/>
          </a:p>
        </p:txBody>
      </p:sp>
      <p:sp>
        <p:nvSpPr>
          <p:cNvPr id="6" name="Footer Placeholder 5"/>
          <p:cNvSpPr>
            <a:spLocks noGrp="1"/>
          </p:cNvSpPr>
          <p:nvPr>
            <p:ph type="ftr" sz="quarter" idx="18"/>
          </p:nvPr>
        </p:nvSpPr>
        <p:spPr>
          <a:xfrm>
            <a:off x="4572000" y="5228194"/>
            <a:ext cx="4320000" cy="164630"/>
          </a:xfrm>
          <a:prstGeom prst="rect">
            <a:avLst/>
          </a:prstGeom>
        </p:spPr>
        <p:txBody>
          <a:bodyPr/>
          <a:lstStyle/>
          <a:p>
            <a:r>
              <a:rPr lang="en-US" dirty="0"/>
              <a:t>www.graphicriver.net/goashape</a:t>
            </a:r>
          </a:p>
        </p:txBody>
      </p:sp>
      <p:pic>
        <p:nvPicPr>
          <p:cNvPr id="2" name="Picture 1" descr="laptop.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32000" y="2204527"/>
            <a:ext cx="3600000" cy="2057705"/>
          </a:xfrm>
          <a:prstGeom prst="rect">
            <a:avLst/>
          </a:prstGeom>
          <a:effectLst>
            <a:reflection stA="40000" endPos="5000" dir="5400000" sy="-100000" algn="bl" rotWithShape="0"/>
          </a:effectLst>
        </p:spPr>
      </p:pic>
      <p:sp>
        <p:nvSpPr>
          <p:cNvPr id="7" name="Content Placeholder 3"/>
          <p:cNvSpPr>
            <a:spLocks noGrp="1"/>
          </p:cNvSpPr>
          <p:nvPr>
            <p:ph sz="quarter" idx="19"/>
          </p:nvPr>
        </p:nvSpPr>
        <p:spPr>
          <a:xfrm>
            <a:off x="5334000" y="2316352"/>
            <a:ext cx="2772000" cy="1699148"/>
          </a:xfrm>
          <a:effectLst>
            <a:reflection stA="20000" endPos="10000" dir="5400000" sy="-100000" algn="bl" rotWithShape="0"/>
          </a:effectLst>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9"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2294950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Slide 1">
    <p:spTree>
      <p:nvGrpSpPr>
        <p:cNvPr id="1" name=""/>
        <p:cNvGrpSpPr/>
        <p:nvPr/>
      </p:nvGrpSpPr>
      <p:grpSpPr>
        <a:xfrm>
          <a:off x="0" y="0"/>
          <a:ext cx="0" cy="0"/>
          <a:chOff x="0" y="0"/>
          <a:chExt cx="0" cy="0"/>
        </a:xfrm>
      </p:grpSpPr>
      <p:sp>
        <p:nvSpPr>
          <p:cNvPr id="2" name="Footer Placeholder 1"/>
          <p:cNvSpPr>
            <a:spLocks noGrp="1"/>
          </p:cNvSpPr>
          <p:nvPr>
            <p:ph type="ftr" sz="quarter" idx="17"/>
          </p:nvPr>
        </p:nvSpPr>
        <p:spPr>
          <a:xfrm>
            <a:off x="4572000" y="5228194"/>
            <a:ext cx="4320000" cy="164630"/>
          </a:xfrm>
          <a:prstGeom prst="rect">
            <a:avLst/>
          </a:prstGeom>
        </p:spPr>
        <p:txBody>
          <a:bodyPr/>
          <a:lstStyle/>
          <a:p>
            <a:r>
              <a:rPr lang="en-US" dirty="0"/>
              <a:t>www.graphicriver.net/goashape</a:t>
            </a:r>
          </a:p>
        </p:txBody>
      </p:sp>
      <p:sp>
        <p:nvSpPr>
          <p:cNvPr id="4" name="Title 3"/>
          <p:cNvSpPr>
            <a:spLocks noGrp="1"/>
          </p:cNvSpPr>
          <p:nvPr>
            <p:ph type="title"/>
          </p:nvPr>
        </p:nvSpPr>
        <p:spPr>
          <a:xfrm>
            <a:off x="252067" y="910169"/>
            <a:ext cx="7901399" cy="423333"/>
          </a:xfrm>
        </p:spPr>
        <p:txBody>
          <a:bodyPr vert="horz"/>
          <a:lstStyle/>
          <a:p>
            <a:r>
              <a:rPr lang="x-none"/>
              <a:t>Click to edit Master title style</a:t>
            </a:r>
            <a:endParaRPr lang="en-US"/>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08458" y="1502834"/>
            <a:ext cx="2154756" cy="3217332"/>
          </a:xfrm>
          <a:prstGeom prst="rect">
            <a:avLst/>
          </a:prstGeom>
          <a:effectLst>
            <a:outerShdw blurRad="165100" dist="88900" dir="2880000" algn="tl" rotWithShape="0">
              <a:srgbClr val="000000">
                <a:alpha val="37000"/>
              </a:srgbClr>
            </a:outerShdw>
          </a:effectLst>
        </p:spPr>
      </p:pic>
      <p:sp>
        <p:nvSpPr>
          <p:cNvPr id="6" name="Content Placeholder 16"/>
          <p:cNvSpPr>
            <a:spLocks noGrp="1"/>
          </p:cNvSpPr>
          <p:nvPr>
            <p:ph sz="quarter" idx="14" hasCustomPrompt="1"/>
          </p:nvPr>
        </p:nvSpPr>
        <p:spPr>
          <a:xfrm>
            <a:off x="251999" y="1502833"/>
            <a:ext cx="5234400" cy="3217333"/>
          </a:xfrm>
          <a:prstGeom prst="rect">
            <a:avLst/>
          </a:prstGeom>
        </p:spPr>
        <p:txBody>
          <a:bodyPr>
            <a:normAutofit/>
          </a:bodyPr>
          <a:lstStyle>
            <a:lvl1pPr marL="0" indent="0">
              <a:lnSpc>
                <a:spcPct val="120000"/>
              </a:lnSpc>
              <a:buNone/>
              <a:defRPr sz="1000">
                <a:solidFill>
                  <a:schemeClr val="tx1"/>
                </a:solidFill>
                <a:latin typeface="Roboto Light"/>
                <a:cs typeface="Roboto Light"/>
              </a:defRPr>
            </a:lvl1pPr>
            <a:lvl2pPr marL="456947" indent="0">
              <a:lnSpc>
                <a:spcPct val="120000"/>
              </a:lnSpc>
              <a:buNone/>
              <a:defRPr sz="1000">
                <a:solidFill>
                  <a:schemeClr val="tx1"/>
                </a:solidFill>
                <a:latin typeface="Roboto Light"/>
                <a:cs typeface="Roboto Light"/>
              </a:defRPr>
            </a:lvl2pPr>
            <a:lvl3pPr marL="913911" indent="0">
              <a:lnSpc>
                <a:spcPct val="120000"/>
              </a:lnSpc>
              <a:buNone/>
              <a:defRPr sz="1000">
                <a:solidFill>
                  <a:schemeClr val="tx1"/>
                </a:solidFill>
                <a:latin typeface="Roboto Light"/>
                <a:cs typeface="Roboto Light"/>
              </a:defRPr>
            </a:lvl3pPr>
            <a:lvl4pPr marL="1370867" indent="0">
              <a:lnSpc>
                <a:spcPct val="120000"/>
              </a:lnSpc>
              <a:buNone/>
              <a:defRPr sz="1000">
                <a:solidFill>
                  <a:schemeClr val="tx1"/>
                </a:solidFill>
                <a:latin typeface="Roboto Light"/>
                <a:cs typeface="Roboto Light"/>
              </a:defRPr>
            </a:lvl4pPr>
            <a:lvl5pPr marL="1827821"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p:cNvSpPr>
            <a:spLocks noGrp="1"/>
          </p:cNvSpPr>
          <p:nvPr>
            <p:ph sz="quarter" idx="19"/>
          </p:nvPr>
        </p:nvSpPr>
        <p:spPr>
          <a:xfrm>
            <a:off x="6308925" y="1822917"/>
            <a:ext cx="1950429" cy="2600000"/>
          </a:xfrm>
          <a:ln>
            <a:noFill/>
          </a:ln>
        </p:spPr>
        <p:txBody>
          <a:bodyPr/>
          <a:lstStyle/>
          <a:p>
            <a:pPr lvl="0"/>
            <a:r>
              <a:rPr lang="x-none"/>
              <a:t>Click to edit Master text styles</a:t>
            </a:r>
            <a:endParaRPr lang="en-US"/>
          </a:p>
        </p:txBody>
      </p:sp>
      <p:sp>
        <p:nvSpPr>
          <p:cNvPr id="9"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1774478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Slide 1">
    <p:spTree>
      <p:nvGrpSpPr>
        <p:cNvPr id="1" name=""/>
        <p:cNvGrpSpPr/>
        <p:nvPr/>
      </p:nvGrpSpPr>
      <p:grpSpPr>
        <a:xfrm>
          <a:off x="0" y="0"/>
          <a:ext cx="0" cy="0"/>
          <a:chOff x="0" y="0"/>
          <a:chExt cx="0" cy="0"/>
        </a:xfrm>
      </p:grpSpPr>
      <p:sp>
        <p:nvSpPr>
          <p:cNvPr id="2" name="Footer Placeholder 1"/>
          <p:cNvSpPr>
            <a:spLocks noGrp="1"/>
          </p:cNvSpPr>
          <p:nvPr>
            <p:ph type="ftr" sz="quarter" idx="17"/>
          </p:nvPr>
        </p:nvSpPr>
        <p:spPr>
          <a:xfrm>
            <a:off x="4572000" y="5228194"/>
            <a:ext cx="4320000" cy="164630"/>
          </a:xfrm>
          <a:prstGeom prst="rect">
            <a:avLst/>
          </a:prstGeom>
        </p:spPr>
        <p:txBody>
          <a:bodyPr/>
          <a:lstStyle/>
          <a:p>
            <a:r>
              <a:rPr lang="en-US" dirty="0"/>
              <a:t>www.graphicriver.net/goashape</a:t>
            </a:r>
          </a:p>
        </p:txBody>
      </p:sp>
      <p:sp>
        <p:nvSpPr>
          <p:cNvPr id="4" name="Title 3"/>
          <p:cNvSpPr>
            <a:spLocks noGrp="1"/>
          </p:cNvSpPr>
          <p:nvPr>
            <p:ph type="title"/>
          </p:nvPr>
        </p:nvSpPr>
        <p:spPr>
          <a:xfrm>
            <a:off x="252067" y="910169"/>
            <a:ext cx="7901399" cy="423333"/>
          </a:xfrm>
        </p:spPr>
        <p:txBody>
          <a:bodyPr vert="horz"/>
          <a:lstStyle/>
          <a:p>
            <a:r>
              <a:rPr lang="x-none"/>
              <a:t>Click to edit Master title style</a:t>
            </a:r>
            <a:endParaRPr lang="en-US"/>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532" y="1502834"/>
            <a:ext cx="1644625" cy="3217332"/>
          </a:xfrm>
          <a:prstGeom prst="rect">
            <a:avLst/>
          </a:prstGeom>
          <a:effectLst>
            <a:outerShdw blurRad="165100" dist="88900" dir="2880000" algn="tl" rotWithShape="0">
              <a:srgbClr val="000000">
                <a:alpha val="37000"/>
              </a:srgbClr>
            </a:outerShdw>
          </a:effectLst>
        </p:spPr>
      </p:pic>
      <p:sp>
        <p:nvSpPr>
          <p:cNvPr id="6" name="Content Placeholder 16"/>
          <p:cNvSpPr>
            <a:spLocks noGrp="1"/>
          </p:cNvSpPr>
          <p:nvPr>
            <p:ph sz="quarter" idx="14" hasCustomPrompt="1"/>
          </p:nvPr>
        </p:nvSpPr>
        <p:spPr>
          <a:xfrm>
            <a:off x="3657600" y="1502833"/>
            <a:ext cx="5234400" cy="3217333"/>
          </a:xfrm>
          <a:prstGeom prst="rect">
            <a:avLst/>
          </a:prstGeom>
        </p:spPr>
        <p:txBody>
          <a:bodyPr>
            <a:normAutofit/>
          </a:bodyPr>
          <a:lstStyle>
            <a:lvl1pPr marL="0" indent="0">
              <a:lnSpc>
                <a:spcPct val="120000"/>
              </a:lnSpc>
              <a:buNone/>
              <a:defRPr sz="1000">
                <a:solidFill>
                  <a:schemeClr val="tx1"/>
                </a:solidFill>
                <a:latin typeface="Roboto Light"/>
                <a:cs typeface="Roboto Light"/>
              </a:defRPr>
            </a:lvl1pPr>
            <a:lvl2pPr marL="456947" indent="0">
              <a:lnSpc>
                <a:spcPct val="120000"/>
              </a:lnSpc>
              <a:buNone/>
              <a:defRPr sz="1000">
                <a:solidFill>
                  <a:schemeClr val="tx1"/>
                </a:solidFill>
                <a:latin typeface="Roboto Light"/>
                <a:cs typeface="Roboto Light"/>
              </a:defRPr>
            </a:lvl2pPr>
            <a:lvl3pPr marL="913911" indent="0">
              <a:lnSpc>
                <a:spcPct val="120000"/>
              </a:lnSpc>
              <a:buNone/>
              <a:defRPr sz="1000">
                <a:solidFill>
                  <a:schemeClr val="tx1"/>
                </a:solidFill>
                <a:latin typeface="Roboto Light"/>
                <a:cs typeface="Roboto Light"/>
              </a:defRPr>
            </a:lvl3pPr>
            <a:lvl4pPr marL="1370867" indent="0">
              <a:lnSpc>
                <a:spcPct val="120000"/>
              </a:lnSpc>
              <a:buNone/>
              <a:defRPr sz="1000">
                <a:solidFill>
                  <a:schemeClr val="tx1"/>
                </a:solidFill>
                <a:latin typeface="Roboto Light"/>
                <a:cs typeface="Roboto Light"/>
              </a:defRPr>
            </a:lvl4pPr>
            <a:lvl5pPr marL="1827821"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p:cNvSpPr>
            <a:spLocks noGrp="1"/>
          </p:cNvSpPr>
          <p:nvPr>
            <p:ph sz="quarter" idx="19"/>
          </p:nvPr>
        </p:nvSpPr>
        <p:spPr>
          <a:xfrm>
            <a:off x="1070362" y="1972033"/>
            <a:ext cx="1432956" cy="2317749"/>
          </a:xfrm>
          <a:ln>
            <a:noFill/>
          </a:ln>
        </p:spPr>
        <p:txBody>
          <a:bodyPr/>
          <a:lstStyle/>
          <a:p>
            <a:pPr lvl="0"/>
            <a:r>
              <a:rPr lang="x-none"/>
              <a:t>Click to edit Master text styles</a:t>
            </a:r>
            <a:endParaRPr lang="en-US"/>
          </a:p>
        </p:txBody>
      </p:sp>
      <p:sp>
        <p:nvSpPr>
          <p:cNvPr id="9"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7710535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6732000" y="1502833"/>
            <a:ext cx="2160000" cy="32000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47" indent="0">
              <a:lnSpc>
                <a:spcPct val="120000"/>
              </a:lnSpc>
              <a:buNone/>
              <a:defRPr sz="1000">
                <a:solidFill>
                  <a:schemeClr val="tx1"/>
                </a:solidFill>
                <a:latin typeface="Roboto Light"/>
                <a:cs typeface="Roboto Light"/>
              </a:defRPr>
            </a:lvl2pPr>
            <a:lvl3pPr marL="913911" indent="0">
              <a:lnSpc>
                <a:spcPct val="120000"/>
              </a:lnSpc>
              <a:buNone/>
              <a:defRPr sz="1000">
                <a:solidFill>
                  <a:schemeClr val="tx1"/>
                </a:solidFill>
                <a:latin typeface="Roboto Light"/>
                <a:cs typeface="Roboto Light"/>
              </a:defRPr>
            </a:lvl3pPr>
            <a:lvl4pPr marL="1370867" indent="0">
              <a:lnSpc>
                <a:spcPct val="120000"/>
              </a:lnSpc>
              <a:buNone/>
              <a:defRPr sz="1000">
                <a:solidFill>
                  <a:schemeClr val="tx1"/>
                </a:solidFill>
                <a:latin typeface="Roboto Light"/>
                <a:cs typeface="Roboto Light"/>
              </a:defRPr>
            </a:lvl4pPr>
            <a:lvl5pPr marL="1827821"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7"/>
          </p:nvPr>
        </p:nvSpPr>
        <p:spPr>
          <a:xfrm>
            <a:off x="4572000" y="5228194"/>
            <a:ext cx="4320000" cy="164630"/>
          </a:xfrm>
          <a:prstGeom prst="rect">
            <a:avLst/>
          </a:prstGeom>
        </p:spPr>
        <p:txBody>
          <a:bodyPr/>
          <a:lstStyle/>
          <a:p>
            <a:r>
              <a:rPr lang="en-US" dirty="0"/>
              <a:t>www.graphicriver.net/goashape</a:t>
            </a:r>
          </a:p>
        </p:txBody>
      </p:sp>
      <p:sp>
        <p:nvSpPr>
          <p:cNvPr id="7" name="Content Placeholder 16"/>
          <p:cNvSpPr>
            <a:spLocks noGrp="1"/>
          </p:cNvSpPr>
          <p:nvPr>
            <p:ph sz="quarter" idx="19" hasCustomPrompt="1"/>
          </p:nvPr>
        </p:nvSpPr>
        <p:spPr>
          <a:xfrm>
            <a:off x="252416" y="1502833"/>
            <a:ext cx="2159588" cy="3200000"/>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47" indent="0">
              <a:lnSpc>
                <a:spcPct val="120000"/>
              </a:lnSpc>
              <a:buNone/>
              <a:defRPr sz="1000">
                <a:solidFill>
                  <a:schemeClr val="tx1"/>
                </a:solidFill>
                <a:latin typeface="Roboto Light"/>
                <a:cs typeface="Roboto Light"/>
              </a:defRPr>
            </a:lvl2pPr>
            <a:lvl3pPr marL="913911" indent="0">
              <a:lnSpc>
                <a:spcPct val="120000"/>
              </a:lnSpc>
              <a:buNone/>
              <a:defRPr sz="1000">
                <a:solidFill>
                  <a:schemeClr val="tx1"/>
                </a:solidFill>
                <a:latin typeface="Roboto Light"/>
                <a:cs typeface="Roboto Light"/>
              </a:defRPr>
            </a:lvl3pPr>
            <a:lvl4pPr marL="1370867" indent="0">
              <a:lnSpc>
                <a:spcPct val="120000"/>
              </a:lnSpc>
              <a:buNone/>
              <a:defRPr sz="1000">
                <a:solidFill>
                  <a:schemeClr val="tx1"/>
                </a:solidFill>
                <a:latin typeface="Roboto Light"/>
                <a:cs typeface="Roboto Light"/>
              </a:defRPr>
            </a:lvl4pPr>
            <a:lvl5pPr marL="1827821"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x-none"/>
              <a:t>Click to edit Master title style</a:t>
            </a:r>
            <a:endParaRPr lang="en-US"/>
          </a:p>
        </p:txBody>
      </p:sp>
      <p:sp>
        <p:nvSpPr>
          <p:cNvPr id="9"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26385168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Content Placeholder 16"/>
          <p:cNvSpPr>
            <a:spLocks noGrp="1"/>
          </p:cNvSpPr>
          <p:nvPr>
            <p:ph sz="quarter" idx="19" hasCustomPrompt="1"/>
          </p:nvPr>
        </p:nvSpPr>
        <p:spPr>
          <a:xfrm>
            <a:off x="252418" y="1502833"/>
            <a:ext cx="8639588" cy="3217333"/>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47" indent="0">
              <a:lnSpc>
                <a:spcPct val="120000"/>
              </a:lnSpc>
              <a:buNone/>
              <a:defRPr sz="1000">
                <a:solidFill>
                  <a:schemeClr val="tx1"/>
                </a:solidFill>
                <a:latin typeface="Roboto Light"/>
                <a:cs typeface="Roboto Light"/>
              </a:defRPr>
            </a:lvl2pPr>
            <a:lvl3pPr marL="913911" indent="0">
              <a:lnSpc>
                <a:spcPct val="120000"/>
              </a:lnSpc>
              <a:buNone/>
              <a:defRPr sz="1000">
                <a:solidFill>
                  <a:schemeClr val="tx1"/>
                </a:solidFill>
                <a:latin typeface="Roboto Light"/>
                <a:cs typeface="Roboto Light"/>
              </a:defRPr>
            </a:lvl3pPr>
            <a:lvl4pPr marL="1370867" indent="0">
              <a:lnSpc>
                <a:spcPct val="120000"/>
              </a:lnSpc>
              <a:buNone/>
              <a:defRPr sz="1000">
                <a:solidFill>
                  <a:schemeClr val="tx1"/>
                </a:solidFill>
                <a:latin typeface="Roboto Light"/>
                <a:cs typeface="Roboto Light"/>
              </a:defRPr>
            </a:lvl4pPr>
            <a:lvl5pPr marL="1827821"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x-none"/>
              <a:t>Click to edit Master title style</a:t>
            </a:r>
            <a:endParaRPr lang="en-US"/>
          </a:p>
        </p:txBody>
      </p:sp>
      <p:sp>
        <p:nvSpPr>
          <p:cNvPr id="3" name="Footer Placeholder 2"/>
          <p:cNvSpPr>
            <a:spLocks noGrp="1"/>
          </p:cNvSpPr>
          <p:nvPr>
            <p:ph type="ftr" sz="quarter" idx="20"/>
          </p:nvPr>
        </p:nvSpPr>
        <p:spPr/>
        <p:txBody>
          <a:bodyPr/>
          <a:lstStyle/>
          <a:p>
            <a:r>
              <a:rPr lang="en-US" dirty="0"/>
              <a:t>www.graphicriver.net/goashape</a:t>
            </a:r>
          </a:p>
        </p:txBody>
      </p:sp>
      <p:sp>
        <p:nvSpPr>
          <p:cNvPr id="6"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32091268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4572000" y="1502833"/>
            <a:ext cx="4320000" cy="3217333"/>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47" indent="0">
              <a:lnSpc>
                <a:spcPct val="120000"/>
              </a:lnSpc>
              <a:buNone/>
              <a:defRPr sz="1000">
                <a:solidFill>
                  <a:schemeClr val="tx1"/>
                </a:solidFill>
                <a:latin typeface="Roboto Light"/>
                <a:cs typeface="Roboto Light"/>
              </a:defRPr>
            </a:lvl2pPr>
            <a:lvl3pPr marL="913911" indent="0">
              <a:lnSpc>
                <a:spcPct val="120000"/>
              </a:lnSpc>
              <a:buNone/>
              <a:defRPr sz="1000">
                <a:solidFill>
                  <a:schemeClr val="tx1"/>
                </a:solidFill>
                <a:latin typeface="Roboto Light"/>
                <a:cs typeface="Roboto Light"/>
              </a:defRPr>
            </a:lvl3pPr>
            <a:lvl4pPr marL="1370867" indent="0">
              <a:lnSpc>
                <a:spcPct val="120000"/>
              </a:lnSpc>
              <a:buNone/>
              <a:defRPr sz="1000">
                <a:solidFill>
                  <a:schemeClr val="tx1"/>
                </a:solidFill>
                <a:latin typeface="Roboto Light"/>
                <a:cs typeface="Roboto Light"/>
              </a:defRPr>
            </a:lvl4pPr>
            <a:lvl5pPr marL="1827821"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p:cNvSpPr>
            <a:spLocks noGrp="1"/>
          </p:cNvSpPr>
          <p:nvPr>
            <p:ph sz="quarter" idx="19" hasCustomPrompt="1"/>
          </p:nvPr>
        </p:nvSpPr>
        <p:spPr>
          <a:xfrm>
            <a:off x="252412" y="1502833"/>
            <a:ext cx="4320000" cy="3217333"/>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47" indent="0">
              <a:lnSpc>
                <a:spcPct val="120000"/>
              </a:lnSpc>
              <a:buNone/>
              <a:defRPr sz="1000">
                <a:solidFill>
                  <a:schemeClr val="tx1"/>
                </a:solidFill>
                <a:latin typeface="Roboto Light"/>
                <a:cs typeface="Roboto Light"/>
              </a:defRPr>
            </a:lvl2pPr>
            <a:lvl3pPr marL="913911" indent="0">
              <a:lnSpc>
                <a:spcPct val="120000"/>
              </a:lnSpc>
              <a:buNone/>
              <a:defRPr sz="1000">
                <a:solidFill>
                  <a:schemeClr val="tx1"/>
                </a:solidFill>
                <a:latin typeface="Roboto Light"/>
                <a:cs typeface="Roboto Light"/>
              </a:defRPr>
            </a:lvl3pPr>
            <a:lvl4pPr marL="1370867" indent="0">
              <a:lnSpc>
                <a:spcPct val="120000"/>
              </a:lnSpc>
              <a:buNone/>
              <a:defRPr sz="1000">
                <a:solidFill>
                  <a:schemeClr val="tx1"/>
                </a:solidFill>
                <a:latin typeface="Roboto Light"/>
                <a:cs typeface="Roboto Light"/>
              </a:defRPr>
            </a:lvl4pPr>
            <a:lvl5pPr marL="1827821"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x-none"/>
              <a:t>Click to edit Master title style</a:t>
            </a:r>
            <a:endParaRPr lang="en-US"/>
          </a:p>
        </p:txBody>
      </p:sp>
      <p:sp>
        <p:nvSpPr>
          <p:cNvPr id="3" name="Footer Placeholder 2"/>
          <p:cNvSpPr>
            <a:spLocks noGrp="1"/>
          </p:cNvSpPr>
          <p:nvPr>
            <p:ph type="ftr" sz="quarter" idx="20"/>
          </p:nvPr>
        </p:nvSpPr>
        <p:spPr/>
        <p:txBody>
          <a:bodyPr/>
          <a:lstStyle/>
          <a:p>
            <a:r>
              <a:rPr lang="en-US" dirty="0"/>
              <a:t>www.graphicriver.net/goashape</a:t>
            </a:r>
          </a:p>
        </p:txBody>
      </p:sp>
      <p:sp>
        <p:nvSpPr>
          <p:cNvPr id="8"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23405719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Content Placeholder 16"/>
          <p:cNvSpPr>
            <a:spLocks noGrp="1" noChangeAspect="1"/>
          </p:cNvSpPr>
          <p:nvPr>
            <p:ph sz="quarter" idx="14" hasCustomPrompt="1"/>
          </p:nvPr>
        </p:nvSpPr>
        <p:spPr>
          <a:xfrm>
            <a:off x="6192000" y="1672169"/>
            <a:ext cx="2700000" cy="1915333"/>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p:cNvSpPr>
            <a:spLocks noGrp="1" noChangeAspect="1"/>
          </p:cNvSpPr>
          <p:nvPr>
            <p:ph sz="quarter" idx="19" hasCustomPrompt="1"/>
          </p:nvPr>
        </p:nvSpPr>
        <p:spPr>
          <a:xfrm>
            <a:off x="286279" y="1672169"/>
            <a:ext cx="2700000" cy="1915333"/>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6"/>
          <p:cNvSpPr>
            <a:spLocks noGrp="1" noChangeAspect="1"/>
          </p:cNvSpPr>
          <p:nvPr>
            <p:ph sz="quarter" idx="20" hasCustomPrompt="1"/>
          </p:nvPr>
        </p:nvSpPr>
        <p:spPr>
          <a:xfrm>
            <a:off x="3239140" y="1672169"/>
            <a:ext cx="2700000" cy="1915333"/>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x-none"/>
              <a:t>Click to edit Master title style</a:t>
            </a:r>
            <a:endParaRPr lang="en-US"/>
          </a:p>
        </p:txBody>
      </p:sp>
      <p:sp>
        <p:nvSpPr>
          <p:cNvPr id="3" name="Footer Placeholder 2"/>
          <p:cNvSpPr>
            <a:spLocks noGrp="1"/>
          </p:cNvSpPr>
          <p:nvPr>
            <p:ph type="ftr" sz="quarter" idx="21"/>
          </p:nvPr>
        </p:nvSpPr>
        <p:spPr/>
        <p:txBody>
          <a:bodyPr/>
          <a:lstStyle/>
          <a:p>
            <a:r>
              <a:rPr lang="en-US" dirty="0"/>
              <a:t>www.graphicriver.net/goashape</a:t>
            </a:r>
          </a:p>
        </p:txBody>
      </p:sp>
      <p:sp>
        <p:nvSpPr>
          <p:cNvPr id="9" name="Content Placeholder 16"/>
          <p:cNvSpPr>
            <a:spLocks noGrp="1" noChangeAspect="1"/>
          </p:cNvSpPr>
          <p:nvPr>
            <p:ph sz="quarter" idx="22" hasCustomPrompt="1"/>
          </p:nvPr>
        </p:nvSpPr>
        <p:spPr>
          <a:xfrm>
            <a:off x="6192000" y="3704171"/>
            <a:ext cx="2700000" cy="11006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6"/>
          <p:cNvSpPr>
            <a:spLocks noGrp="1" noChangeAspect="1"/>
          </p:cNvSpPr>
          <p:nvPr>
            <p:ph sz="quarter" idx="23" hasCustomPrompt="1"/>
          </p:nvPr>
        </p:nvSpPr>
        <p:spPr>
          <a:xfrm>
            <a:off x="286279" y="3704171"/>
            <a:ext cx="2700000" cy="11006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6"/>
          <p:cNvSpPr>
            <a:spLocks noGrp="1" noChangeAspect="1"/>
          </p:cNvSpPr>
          <p:nvPr>
            <p:ph sz="quarter" idx="24" hasCustomPrompt="1"/>
          </p:nvPr>
        </p:nvSpPr>
        <p:spPr>
          <a:xfrm>
            <a:off x="3239140" y="3704171"/>
            <a:ext cx="2700000" cy="11006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39599239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Slide 1">
    <p:spTree>
      <p:nvGrpSpPr>
        <p:cNvPr id="1" name=""/>
        <p:cNvGrpSpPr/>
        <p:nvPr/>
      </p:nvGrpSpPr>
      <p:grpSpPr>
        <a:xfrm>
          <a:off x="0" y="0"/>
          <a:ext cx="0" cy="0"/>
          <a:chOff x="0" y="0"/>
          <a:chExt cx="0" cy="0"/>
        </a:xfrm>
      </p:grpSpPr>
      <p:sp>
        <p:nvSpPr>
          <p:cNvPr id="3" name="Footer Placeholder 2"/>
          <p:cNvSpPr>
            <a:spLocks noGrp="1"/>
          </p:cNvSpPr>
          <p:nvPr>
            <p:ph type="ftr" sz="quarter" idx="23"/>
          </p:nvPr>
        </p:nvSpPr>
        <p:spPr/>
        <p:txBody>
          <a:bodyPr/>
          <a:lstStyle/>
          <a:p>
            <a:r>
              <a:rPr lang="en-US" dirty="0"/>
              <a:t>www.graphicriver.net/goashape</a:t>
            </a:r>
          </a:p>
        </p:txBody>
      </p:sp>
      <p:sp>
        <p:nvSpPr>
          <p:cNvPr id="6" name="Title 5"/>
          <p:cNvSpPr>
            <a:spLocks noGrp="1"/>
          </p:cNvSpPr>
          <p:nvPr>
            <p:ph type="title"/>
          </p:nvPr>
        </p:nvSpPr>
        <p:spPr/>
        <p:txBody>
          <a:bodyPr vert="horz"/>
          <a:lstStyle/>
          <a:p>
            <a:r>
              <a:rPr lang="x-none"/>
              <a:t>Click to edit Master title style</a:t>
            </a:r>
            <a:endParaRPr lang="en-US"/>
          </a:p>
        </p:txBody>
      </p:sp>
      <p:sp>
        <p:nvSpPr>
          <p:cNvPr id="4" name="Content Placeholder 3"/>
          <p:cNvSpPr>
            <a:spLocks noGrp="1"/>
          </p:cNvSpPr>
          <p:nvPr>
            <p:ph sz="quarter" idx="24"/>
          </p:nvPr>
        </p:nvSpPr>
        <p:spPr>
          <a:xfrm>
            <a:off x="271616" y="2010833"/>
            <a:ext cx="2159001" cy="2400000"/>
          </a:xfrm>
        </p:spPr>
        <p:txBody>
          <a:bodyPr/>
          <a:lstStyle/>
          <a:p>
            <a:pPr lvl="0"/>
            <a:endParaRPr lang="en-US"/>
          </a:p>
        </p:txBody>
      </p:sp>
      <p:sp>
        <p:nvSpPr>
          <p:cNvPr id="12" name="Content Placeholder 3"/>
          <p:cNvSpPr>
            <a:spLocks noGrp="1"/>
          </p:cNvSpPr>
          <p:nvPr>
            <p:ph sz="quarter" idx="25"/>
          </p:nvPr>
        </p:nvSpPr>
        <p:spPr>
          <a:xfrm>
            <a:off x="2425430" y="2010833"/>
            <a:ext cx="2159001" cy="2400000"/>
          </a:xfrm>
        </p:spPr>
        <p:txBody>
          <a:bodyPr/>
          <a:lstStyle/>
          <a:p>
            <a:pPr lvl="0"/>
            <a:endParaRPr lang="en-US"/>
          </a:p>
        </p:txBody>
      </p:sp>
      <p:sp>
        <p:nvSpPr>
          <p:cNvPr id="13" name="Content Placeholder 3"/>
          <p:cNvSpPr>
            <a:spLocks noGrp="1"/>
          </p:cNvSpPr>
          <p:nvPr>
            <p:ph sz="quarter" idx="26"/>
          </p:nvPr>
        </p:nvSpPr>
        <p:spPr>
          <a:xfrm>
            <a:off x="4579253" y="2010833"/>
            <a:ext cx="2159001" cy="2400000"/>
          </a:xfrm>
        </p:spPr>
        <p:txBody>
          <a:bodyPr/>
          <a:lstStyle/>
          <a:p>
            <a:pPr lvl="0"/>
            <a:endParaRPr lang="en-US"/>
          </a:p>
        </p:txBody>
      </p:sp>
      <p:sp>
        <p:nvSpPr>
          <p:cNvPr id="14" name="Content Placeholder 3"/>
          <p:cNvSpPr>
            <a:spLocks noGrp="1"/>
          </p:cNvSpPr>
          <p:nvPr>
            <p:ph sz="quarter" idx="27"/>
          </p:nvPr>
        </p:nvSpPr>
        <p:spPr>
          <a:xfrm>
            <a:off x="6733046" y="2010833"/>
            <a:ext cx="2159001" cy="2400000"/>
          </a:xfrm>
        </p:spPr>
        <p:txBody>
          <a:bodyPr/>
          <a:lstStyle/>
          <a:p>
            <a:pPr lvl="0"/>
            <a:endParaRPr lang="en-US"/>
          </a:p>
        </p:txBody>
      </p:sp>
      <p:sp>
        <p:nvSpPr>
          <p:cNvPr id="5" name="Text Placeholder 4"/>
          <p:cNvSpPr>
            <a:spLocks noGrp="1"/>
          </p:cNvSpPr>
          <p:nvPr>
            <p:ph type="body" sz="quarter" idx="28"/>
          </p:nvPr>
        </p:nvSpPr>
        <p:spPr>
          <a:xfrm>
            <a:off x="990623" y="1333500"/>
            <a:ext cx="7162799" cy="677333"/>
          </a:xfrm>
        </p:spPr>
        <p:txBody>
          <a:bodyPr lIns="134967" tIns="70182" rIns="134967" bIns="70182"/>
          <a:lstStyle>
            <a:lvl1pPr algn="ctr">
              <a:lnSpc>
                <a:spcPct val="120000"/>
              </a:lnSpc>
              <a:spcAft>
                <a:spcPts val="600"/>
              </a:spcAft>
              <a:defRPr/>
            </a:lvl1pPr>
            <a:lvl2pPr algn="ctr">
              <a:lnSpc>
                <a:spcPct val="120000"/>
              </a:lnSpc>
              <a:spcAft>
                <a:spcPts val="600"/>
              </a:spcAft>
              <a:defRPr/>
            </a:lvl2pPr>
            <a:lvl3pPr algn="ctr">
              <a:lnSpc>
                <a:spcPct val="120000"/>
              </a:lnSpc>
              <a:spcAft>
                <a:spcPts val="600"/>
              </a:spcAft>
              <a:defRPr/>
            </a:lvl3pPr>
            <a:lvl4pPr algn="ctr">
              <a:lnSpc>
                <a:spcPct val="120000"/>
              </a:lnSpc>
              <a:spcAft>
                <a:spcPts val="600"/>
              </a:spcAft>
              <a:defRPr/>
            </a:lvl4pPr>
            <a:lvl5pPr algn="ctr">
              <a:lnSpc>
                <a:spcPct val="120000"/>
              </a:lnSpc>
              <a:spcAft>
                <a:spcPts val="600"/>
              </a:spcAft>
              <a:defRPr/>
            </a:lvl5pPr>
          </a:lstStyle>
          <a:p>
            <a:pPr lvl="0"/>
            <a:r>
              <a:rPr lang="x-none"/>
              <a:t>Click to edit Master text styles</a:t>
            </a:r>
            <a:endParaRPr lang="en-US"/>
          </a:p>
        </p:txBody>
      </p:sp>
      <p:sp>
        <p:nvSpPr>
          <p:cNvPr id="10"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9195166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5" name="Content Placeholder 16"/>
          <p:cNvSpPr>
            <a:spLocks noGrp="1"/>
          </p:cNvSpPr>
          <p:nvPr>
            <p:ph sz="quarter" idx="14"/>
          </p:nvPr>
        </p:nvSpPr>
        <p:spPr>
          <a:xfrm>
            <a:off x="3778500" y="1672169"/>
            <a:ext cx="1620000" cy="1915333"/>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7" name="Content Placeholder 16"/>
          <p:cNvSpPr>
            <a:spLocks noGrp="1"/>
          </p:cNvSpPr>
          <p:nvPr>
            <p:ph sz="quarter" idx="19"/>
          </p:nvPr>
        </p:nvSpPr>
        <p:spPr>
          <a:xfrm>
            <a:off x="286297" y="1672169"/>
            <a:ext cx="1618723" cy="1915333"/>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8" name="Content Placeholder 16"/>
          <p:cNvSpPr>
            <a:spLocks noGrp="1"/>
          </p:cNvSpPr>
          <p:nvPr>
            <p:ph sz="quarter" idx="20"/>
          </p:nvPr>
        </p:nvSpPr>
        <p:spPr>
          <a:xfrm>
            <a:off x="2031749" y="1672169"/>
            <a:ext cx="1620000" cy="1915333"/>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2" name="Title 1"/>
          <p:cNvSpPr>
            <a:spLocks noGrp="1"/>
          </p:cNvSpPr>
          <p:nvPr>
            <p:ph type="title"/>
          </p:nvPr>
        </p:nvSpPr>
        <p:spPr/>
        <p:txBody>
          <a:bodyPr vert="horz"/>
          <a:lstStyle/>
          <a:p>
            <a:r>
              <a:rPr lang="x-none"/>
              <a:t>Click to edit Master title style</a:t>
            </a:r>
            <a:endParaRPr lang="en-US"/>
          </a:p>
        </p:txBody>
      </p:sp>
      <p:sp>
        <p:nvSpPr>
          <p:cNvPr id="3" name="Footer Placeholder 2"/>
          <p:cNvSpPr>
            <a:spLocks noGrp="1"/>
          </p:cNvSpPr>
          <p:nvPr>
            <p:ph type="ftr" sz="quarter" idx="21"/>
          </p:nvPr>
        </p:nvSpPr>
        <p:spPr/>
        <p:txBody>
          <a:bodyPr/>
          <a:lstStyle/>
          <a:p>
            <a:r>
              <a:rPr lang="en-US" dirty="0"/>
              <a:t>www.graphicriver.net/goashape</a:t>
            </a:r>
          </a:p>
        </p:txBody>
      </p:sp>
      <p:sp>
        <p:nvSpPr>
          <p:cNvPr id="9" name="Content Placeholder 16"/>
          <p:cNvSpPr>
            <a:spLocks noGrp="1"/>
          </p:cNvSpPr>
          <p:nvPr>
            <p:ph sz="quarter" idx="22"/>
          </p:nvPr>
        </p:nvSpPr>
        <p:spPr>
          <a:xfrm>
            <a:off x="3778500" y="3704171"/>
            <a:ext cx="1620000" cy="11006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0" name="Content Placeholder 16"/>
          <p:cNvSpPr>
            <a:spLocks noGrp="1"/>
          </p:cNvSpPr>
          <p:nvPr>
            <p:ph sz="quarter" idx="23"/>
          </p:nvPr>
        </p:nvSpPr>
        <p:spPr>
          <a:xfrm>
            <a:off x="286297" y="3704171"/>
            <a:ext cx="1618723" cy="11006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1" name="Content Placeholder 16"/>
          <p:cNvSpPr>
            <a:spLocks noGrp="1"/>
          </p:cNvSpPr>
          <p:nvPr>
            <p:ph sz="quarter" idx="24"/>
          </p:nvPr>
        </p:nvSpPr>
        <p:spPr>
          <a:xfrm>
            <a:off x="2031749" y="3704171"/>
            <a:ext cx="1620000" cy="11006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2" name="Content Placeholder 16"/>
          <p:cNvSpPr>
            <a:spLocks noGrp="1"/>
          </p:cNvSpPr>
          <p:nvPr>
            <p:ph sz="quarter" idx="25"/>
          </p:nvPr>
        </p:nvSpPr>
        <p:spPr>
          <a:xfrm>
            <a:off x="5525251" y="1672169"/>
            <a:ext cx="1620000" cy="1915333"/>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3" name="Content Placeholder 16"/>
          <p:cNvSpPr>
            <a:spLocks noGrp="1"/>
          </p:cNvSpPr>
          <p:nvPr>
            <p:ph sz="quarter" idx="26"/>
          </p:nvPr>
        </p:nvSpPr>
        <p:spPr>
          <a:xfrm>
            <a:off x="5525251" y="3704171"/>
            <a:ext cx="1620000" cy="11006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4" name="Content Placeholder 16"/>
          <p:cNvSpPr>
            <a:spLocks noGrp="1"/>
          </p:cNvSpPr>
          <p:nvPr>
            <p:ph sz="quarter" idx="27"/>
          </p:nvPr>
        </p:nvSpPr>
        <p:spPr>
          <a:xfrm>
            <a:off x="7272000" y="1672169"/>
            <a:ext cx="1620000" cy="1915333"/>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5" name="Content Placeholder 16"/>
          <p:cNvSpPr>
            <a:spLocks noGrp="1"/>
          </p:cNvSpPr>
          <p:nvPr>
            <p:ph sz="quarter" idx="28"/>
          </p:nvPr>
        </p:nvSpPr>
        <p:spPr>
          <a:xfrm>
            <a:off x="7272000" y="3704171"/>
            <a:ext cx="1620000" cy="11006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7"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35232827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Content Placeholder 16"/>
          <p:cNvSpPr>
            <a:spLocks noGrp="1"/>
          </p:cNvSpPr>
          <p:nvPr>
            <p:ph sz="quarter" idx="14"/>
          </p:nvPr>
        </p:nvSpPr>
        <p:spPr>
          <a:xfrm>
            <a:off x="3778500" y="1672172"/>
            <a:ext cx="1620000" cy="16086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7" name="Content Placeholder 16"/>
          <p:cNvSpPr>
            <a:spLocks noGrp="1"/>
          </p:cNvSpPr>
          <p:nvPr>
            <p:ph sz="quarter" idx="19"/>
          </p:nvPr>
        </p:nvSpPr>
        <p:spPr>
          <a:xfrm>
            <a:off x="286297" y="1672172"/>
            <a:ext cx="1618723" cy="16086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8" name="Content Placeholder 16"/>
          <p:cNvSpPr>
            <a:spLocks noGrp="1"/>
          </p:cNvSpPr>
          <p:nvPr>
            <p:ph sz="quarter" idx="20"/>
          </p:nvPr>
        </p:nvSpPr>
        <p:spPr>
          <a:xfrm>
            <a:off x="2031749" y="1672172"/>
            <a:ext cx="1620000" cy="16086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2" name="Title 1"/>
          <p:cNvSpPr>
            <a:spLocks noGrp="1"/>
          </p:cNvSpPr>
          <p:nvPr>
            <p:ph type="title"/>
          </p:nvPr>
        </p:nvSpPr>
        <p:spPr/>
        <p:txBody>
          <a:bodyPr vert="horz"/>
          <a:lstStyle/>
          <a:p>
            <a:r>
              <a:rPr lang="sk-SK"/>
              <a:t>Click to edit Master title style</a:t>
            </a:r>
            <a:endParaRPr lang="en-US"/>
          </a:p>
        </p:txBody>
      </p:sp>
      <p:sp>
        <p:nvSpPr>
          <p:cNvPr id="3" name="Footer Placeholder 2"/>
          <p:cNvSpPr>
            <a:spLocks noGrp="1"/>
          </p:cNvSpPr>
          <p:nvPr>
            <p:ph type="ftr" sz="quarter" idx="21"/>
          </p:nvPr>
        </p:nvSpPr>
        <p:spPr/>
        <p:txBody>
          <a:bodyPr/>
          <a:lstStyle/>
          <a:p>
            <a:r>
              <a:rPr lang="en-US" dirty="0"/>
              <a:t>www.graphicriver.net/goashape</a:t>
            </a:r>
          </a:p>
        </p:txBody>
      </p:sp>
      <p:sp>
        <p:nvSpPr>
          <p:cNvPr id="12" name="Content Placeholder 16"/>
          <p:cNvSpPr>
            <a:spLocks noGrp="1"/>
          </p:cNvSpPr>
          <p:nvPr>
            <p:ph sz="quarter" idx="25"/>
          </p:nvPr>
        </p:nvSpPr>
        <p:spPr>
          <a:xfrm>
            <a:off x="5525251" y="1672172"/>
            <a:ext cx="1620000" cy="16086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4" name="Content Placeholder 16"/>
          <p:cNvSpPr>
            <a:spLocks noGrp="1"/>
          </p:cNvSpPr>
          <p:nvPr>
            <p:ph sz="quarter" idx="27"/>
          </p:nvPr>
        </p:nvSpPr>
        <p:spPr>
          <a:xfrm>
            <a:off x="7272000" y="1672172"/>
            <a:ext cx="1620000" cy="16086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16" name="Text Placeholder 5"/>
          <p:cNvSpPr>
            <a:spLocks noGrp="1"/>
          </p:cNvSpPr>
          <p:nvPr>
            <p:ph type="body" sz="quarter" idx="22"/>
          </p:nvPr>
        </p:nvSpPr>
        <p:spPr>
          <a:xfrm>
            <a:off x="285765" y="3250327"/>
            <a:ext cx="1618723" cy="538518"/>
          </a:xfrm>
          <a:solidFill>
            <a:schemeClr val="bg1">
              <a:lumMod val="95000"/>
            </a:schemeClr>
          </a:solidFill>
          <a:ln>
            <a:noFill/>
          </a:ln>
        </p:spPr>
        <p:txBody>
          <a:bodyPr lIns="80979" tIns="161960" rIns="80979"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17" name="Text Placeholder 5"/>
          <p:cNvSpPr>
            <a:spLocks noGrp="1"/>
          </p:cNvSpPr>
          <p:nvPr>
            <p:ph type="body" sz="quarter" idx="28"/>
          </p:nvPr>
        </p:nvSpPr>
        <p:spPr>
          <a:xfrm>
            <a:off x="286297" y="3788857"/>
            <a:ext cx="1618723" cy="997183"/>
          </a:xfrm>
          <a:solidFill>
            <a:schemeClr val="bg1">
              <a:lumMod val="95000"/>
            </a:schemeClr>
          </a:solidFill>
          <a:ln>
            <a:noFill/>
          </a:ln>
        </p:spPr>
        <p:txBody>
          <a:bodyPr lIns="161960" tIns="53987" rIns="161960" bIns="161960"/>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18" name="Text Placeholder 5"/>
          <p:cNvSpPr>
            <a:spLocks noGrp="1"/>
          </p:cNvSpPr>
          <p:nvPr>
            <p:ph type="body" sz="quarter" idx="29"/>
          </p:nvPr>
        </p:nvSpPr>
        <p:spPr>
          <a:xfrm>
            <a:off x="2031237" y="3250327"/>
            <a:ext cx="1618723" cy="538518"/>
          </a:xfrm>
          <a:solidFill>
            <a:schemeClr val="bg1">
              <a:lumMod val="95000"/>
            </a:schemeClr>
          </a:solidFill>
          <a:ln>
            <a:noFill/>
          </a:ln>
        </p:spPr>
        <p:txBody>
          <a:bodyPr lIns="80979" tIns="161960" rIns="80979"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19" name="Text Placeholder 5"/>
          <p:cNvSpPr>
            <a:spLocks noGrp="1"/>
          </p:cNvSpPr>
          <p:nvPr>
            <p:ph type="body" sz="quarter" idx="30"/>
          </p:nvPr>
        </p:nvSpPr>
        <p:spPr>
          <a:xfrm>
            <a:off x="2031765" y="3788857"/>
            <a:ext cx="1618723" cy="997183"/>
          </a:xfrm>
          <a:solidFill>
            <a:schemeClr val="bg1">
              <a:lumMod val="95000"/>
            </a:schemeClr>
          </a:solidFill>
          <a:ln>
            <a:noFill/>
          </a:ln>
        </p:spPr>
        <p:txBody>
          <a:bodyPr lIns="161960" tIns="53987" rIns="161960" bIns="161960"/>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20" name="Text Placeholder 5"/>
          <p:cNvSpPr>
            <a:spLocks noGrp="1"/>
          </p:cNvSpPr>
          <p:nvPr>
            <p:ph type="body" sz="quarter" idx="31"/>
          </p:nvPr>
        </p:nvSpPr>
        <p:spPr>
          <a:xfrm>
            <a:off x="3779797" y="3250327"/>
            <a:ext cx="1618723" cy="538518"/>
          </a:xfrm>
          <a:solidFill>
            <a:schemeClr val="bg1">
              <a:lumMod val="95000"/>
            </a:schemeClr>
          </a:solidFill>
          <a:ln>
            <a:noFill/>
          </a:ln>
        </p:spPr>
        <p:txBody>
          <a:bodyPr lIns="80979" tIns="161960" rIns="80979"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21" name="Text Placeholder 5"/>
          <p:cNvSpPr>
            <a:spLocks noGrp="1"/>
          </p:cNvSpPr>
          <p:nvPr>
            <p:ph type="body" sz="quarter" idx="32"/>
          </p:nvPr>
        </p:nvSpPr>
        <p:spPr>
          <a:xfrm>
            <a:off x="3780325" y="3788857"/>
            <a:ext cx="1618723" cy="997183"/>
          </a:xfrm>
          <a:solidFill>
            <a:schemeClr val="bg1">
              <a:lumMod val="95000"/>
            </a:schemeClr>
          </a:solidFill>
          <a:ln>
            <a:noFill/>
          </a:ln>
        </p:spPr>
        <p:txBody>
          <a:bodyPr lIns="161960" tIns="53987" rIns="161960" bIns="161960"/>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22" name="Text Placeholder 5"/>
          <p:cNvSpPr>
            <a:spLocks noGrp="1"/>
          </p:cNvSpPr>
          <p:nvPr>
            <p:ph type="body" sz="quarter" idx="33"/>
          </p:nvPr>
        </p:nvSpPr>
        <p:spPr>
          <a:xfrm>
            <a:off x="5525265" y="3250327"/>
            <a:ext cx="1618723" cy="538518"/>
          </a:xfrm>
          <a:solidFill>
            <a:schemeClr val="bg1">
              <a:lumMod val="95000"/>
            </a:schemeClr>
          </a:solidFill>
          <a:ln>
            <a:noFill/>
          </a:ln>
        </p:spPr>
        <p:txBody>
          <a:bodyPr lIns="80979" tIns="161960" rIns="80979"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23" name="Text Placeholder 5"/>
          <p:cNvSpPr>
            <a:spLocks noGrp="1"/>
          </p:cNvSpPr>
          <p:nvPr>
            <p:ph type="body" sz="quarter" idx="34"/>
          </p:nvPr>
        </p:nvSpPr>
        <p:spPr>
          <a:xfrm>
            <a:off x="5525797" y="3788857"/>
            <a:ext cx="1618723" cy="997183"/>
          </a:xfrm>
          <a:solidFill>
            <a:schemeClr val="bg1">
              <a:lumMod val="95000"/>
            </a:schemeClr>
          </a:solidFill>
          <a:ln>
            <a:noFill/>
          </a:ln>
        </p:spPr>
        <p:txBody>
          <a:bodyPr lIns="161960" tIns="53987" rIns="161960" bIns="161960"/>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24" name="Text Placeholder 5"/>
          <p:cNvSpPr>
            <a:spLocks noGrp="1"/>
          </p:cNvSpPr>
          <p:nvPr>
            <p:ph type="body" sz="quarter" idx="35"/>
          </p:nvPr>
        </p:nvSpPr>
        <p:spPr>
          <a:xfrm>
            <a:off x="7273297" y="3250327"/>
            <a:ext cx="1618723" cy="538518"/>
          </a:xfrm>
          <a:solidFill>
            <a:schemeClr val="bg1">
              <a:lumMod val="95000"/>
            </a:schemeClr>
          </a:solidFill>
          <a:ln>
            <a:noFill/>
          </a:ln>
        </p:spPr>
        <p:txBody>
          <a:bodyPr lIns="80979" tIns="161960" rIns="80979"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25" name="Text Placeholder 5"/>
          <p:cNvSpPr>
            <a:spLocks noGrp="1"/>
          </p:cNvSpPr>
          <p:nvPr>
            <p:ph type="body" sz="quarter" idx="36"/>
          </p:nvPr>
        </p:nvSpPr>
        <p:spPr>
          <a:xfrm>
            <a:off x="7273822" y="3788857"/>
            <a:ext cx="1618723" cy="997183"/>
          </a:xfrm>
          <a:solidFill>
            <a:schemeClr val="bg1">
              <a:lumMod val="95000"/>
            </a:schemeClr>
          </a:solidFill>
          <a:ln>
            <a:noFill/>
          </a:ln>
        </p:spPr>
        <p:txBody>
          <a:bodyPr lIns="161960" tIns="53987" rIns="161960" bIns="161960"/>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30"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18746045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5" name="Content Placeholder 16"/>
          <p:cNvSpPr>
            <a:spLocks noGrp="1"/>
          </p:cNvSpPr>
          <p:nvPr>
            <p:ph sz="quarter" idx="14"/>
          </p:nvPr>
        </p:nvSpPr>
        <p:spPr>
          <a:xfrm>
            <a:off x="3778500" y="1672172"/>
            <a:ext cx="1620000" cy="16086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7" name="Content Placeholder 16"/>
          <p:cNvSpPr>
            <a:spLocks noGrp="1"/>
          </p:cNvSpPr>
          <p:nvPr>
            <p:ph sz="quarter" idx="19"/>
          </p:nvPr>
        </p:nvSpPr>
        <p:spPr>
          <a:xfrm>
            <a:off x="286297" y="1672172"/>
            <a:ext cx="1618723" cy="16086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8" name="Content Placeholder 16"/>
          <p:cNvSpPr>
            <a:spLocks noGrp="1"/>
          </p:cNvSpPr>
          <p:nvPr>
            <p:ph sz="quarter" idx="20"/>
          </p:nvPr>
        </p:nvSpPr>
        <p:spPr>
          <a:xfrm>
            <a:off x="2031749" y="1672172"/>
            <a:ext cx="1620000" cy="16086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2" name="Title 1"/>
          <p:cNvSpPr>
            <a:spLocks noGrp="1"/>
          </p:cNvSpPr>
          <p:nvPr>
            <p:ph type="title"/>
          </p:nvPr>
        </p:nvSpPr>
        <p:spPr/>
        <p:txBody>
          <a:bodyPr vert="horz"/>
          <a:lstStyle/>
          <a:p>
            <a:r>
              <a:rPr lang="x-none"/>
              <a:t>Click to edit Master title style</a:t>
            </a:r>
            <a:endParaRPr lang="en-US"/>
          </a:p>
        </p:txBody>
      </p:sp>
      <p:sp>
        <p:nvSpPr>
          <p:cNvPr id="3" name="Footer Placeholder 2"/>
          <p:cNvSpPr>
            <a:spLocks noGrp="1"/>
          </p:cNvSpPr>
          <p:nvPr>
            <p:ph type="ftr" sz="quarter" idx="21"/>
          </p:nvPr>
        </p:nvSpPr>
        <p:spPr/>
        <p:txBody>
          <a:bodyPr/>
          <a:lstStyle/>
          <a:p>
            <a:r>
              <a:rPr lang="en-US" dirty="0"/>
              <a:t>www.graphicriver.net/goashape</a:t>
            </a:r>
          </a:p>
        </p:txBody>
      </p:sp>
      <p:sp>
        <p:nvSpPr>
          <p:cNvPr id="12" name="Content Placeholder 16"/>
          <p:cNvSpPr>
            <a:spLocks noGrp="1"/>
          </p:cNvSpPr>
          <p:nvPr>
            <p:ph sz="quarter" idx="25"/>
          </p:nvPr>
        </p:nvSpPr>
        <p:spPr>
          <a:xfrm>
            <a:off x="5525251" y="1672172"/>
            <a:ext cx="1620000" cy="16086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4" name="Content Placeholder 16"/>
          <p:cNvSpPr>
            <a:spLocks noGrp="1"/>
          </p:cNvSpPr>
          <p:nvPr>
            <p:ph sz="quarter" idx="27"/>
          </p:nvPr>
        </p:nvSpPr>
        <p:spPr>
          <a:xfrm>
            <a:off x="7272000" y="1672172"/>
            <a:ext cx="1620000" cy="1608667"/>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16" name="Text Placeholder 5"/>
          <p:cNvSpPr>
            <a:spLocks noGrp="1"/>
          </p:cNvSpPr>
          <p:nvPr>
            <p:ph type="body" sz="quarter" idx="22"/>
          </p:nvPr>
        </p:nvSpPr>
        <p:spPr>
          <a:xfrm>
            <a:off x="285765" y="3250327"/>
            <a:ext cx="1618723" cy="538518"/>
          </a:xfrm>
          <a:solidFill>
            <a:schemeClr val="bg1">
              <a:lumMod val="95000"/>
            </a:schemeClr>
          </a:solidFill>
          <a:ln>
            <a:noFill/>
          </a:ln>
        </p:spPr>
        <p:txBody>
          <a:bodyPr lIns="80979" tIns="161960" rIns="80979"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17" name="Text Placeholder 5"/>
          <p:cNvSpPr>
            <a:spLocks noGrp="1"/>
          </p:cNvSpPr>
          <p:nvPr>
            <p:ph type="body" sz="quarter" idx="28"/>
          </p:nvPr>
        </p:nvSpPr>
        <p:spPr>
          <a:xfrm>
            <a:off x="286297" y="3788857"/>
            <a:ext cx="1618723" cy="997183"/>
          </a:xfrm>
          <a:solidFill>
            <a:schemeClr val="bg1">
              <a:lumMod val="95000"/>
            </a:schemeClr>
          </a:solidFill>
          <a:ln>
            <a:noFill/>
          </a:ln>
        </p:spPr>
        <p:txBody>
          <a:bodyPr lIns="161960" tIns="53987" rIns="161960" bIns="161960"/>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18" name="Text Placeholder 5"/>
          <p:cNvSpPr>
            <a:spLocks noGrp="1"/>
          </p:cNvSpPr>
          <p:nvPr>
            <p:ph type="body" sz="quarter" idx="29"/>
          </p:nvPr>
        </p:nvSpPr>
        <p:spPr>
          <a:xfrm>
            <a:off x="2031237" y="3250327"/>
            <a:ext cx="1618723" cy="538518"/>
          </a:xfrm>
          <a:solidFill>
            <a:schemeClr val="bg1">
              <a:lumMod val="95000"/>
            </a:schemeClr>
          </a:solidFill>
          <a:ln>
            <a:noFill/>
          </a:ln>
        </p:spPr>
        <p:txBody>
          <a:bodyPr lIns="80979" tIns="161960" rIns="80979"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19" name="Text Placeholder 5"/>
          <p:cNvSpPr>
            <a:spLocks noGrp="1"/>
          </p:cNvSpPr>
          <p:nvPr>
            <p:ph type="body" sz="quarter" idx="30"/>
          </p:nvPr>
        </p:nvSpPr>
        <p:spPr>
          <a:xfrm>
            <a:off x="2031765" y="3788857"/>
            <a:ext cx="1618723" cy="997183"/>
          </a:xfrm>
          <a:solidFill>
            <a:schemeClr val="bg1">
              <a:lumMod val="95000"/>
            </a:schemeClr>
          </a:solidFill>
          <a:ln>
            <a:noFill/>
          </a:ln>
        </p:spPr>
        <p:txBody>
          <a:bodyPr lIns="161960" tIns="53987" rIns="161960" bIns="161960"/>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20" name="Text Placeholder 5"/>
          <p:cNvSpPr>
            <a:spLocks noGrp="1"/>
          </p:cNvSpPr>
          <p:nvPr>
            <p:ph type="body" sz="quarter" idx="31"/>
          </p:nvPr>
        </p:nvSpPr>
        <p:spPr>
          <a:xfrm>
            <a:off x="3779797" y="3250327"/>
            <a:ext cx="1618723" cy="538518"/>
          </a:xfrm>
          <a:solidFill>
            <a:schemeClr val="bg1">
              <a:lumMod val="95000"/>
            </a:schemeClr>
          </a:solidFill>
          <a:ln>
            <a:noFill/>
          </a:ln>
        </p:spPr>
        <p:txBody>
          <a:bodyPr lIns="80979" tIns="161960" rIns="80979"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21" name="Text Placeholder 5"/>
          <p:cNvSpPr>
            <a:spLocks noGrp="1"/>
          </p:cNvSpPr>
          <p:nvPr>
            <p:ph type="body" sz="quarter" idx="32"/>
          </p:nvPr>
        </p:nvSpPr>
        <p:spPr>
          <a:xfrm>
            <a:off x="3780325" y="3788857"/>
            <a:ext cx="1618723" cy="997183"/>
          </a:xfrm>
          <a:solidFill>
            <a:schemeClr val="bg1">
              <a:lumMod val="95000"/>
            </a:schemeClr>
          </a:solidFill>
          <a:ln>
            <a:noFill/>
          </a:ln>
        </p:spPr>
        <p:txBody>
          <a:bodyPr lIns="161960" tIns="53987" rIns="161960" bIns="161960"/>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22" name="Text Placeholder 5"/>
          <p:cNvSpPr>
            <a:spLocks noGrp="1"/>
          </p:cNvSpPr>
          <p:nvPr>
            <p:ph type="body" sz="quarter" idx="33"/>
          </p:nvPr>
        </p:nvSpPr>
        <p:spPr>
          <a:xfrm>
            <a:off x="5525265" y="3250327"/>
            <a:ext cx="1618723" cy="538518"/>
          </a:xfrm>
          <a:solidFill>
            <a:schemeClr val="bg1">
              <a:lumMod val="95000"/>
            </a:schemeClr>
          </a:solidFill>
          <a:ln>
            <a:noFill/>
          </a:ln>
        </p:spPr>
        <p:txBody>
          <a:bodyPr lIns="80979" tIns="161960" rIns="80979"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23" name="Text Placeholder 5"/>
          <p:cNvSpPr>
            <a:spLocks noGrp="1"/>
          </p:cNvSpPr>
          <p:nvPr>
            <p:ph type="body" sz="quarter" idx="34"/>
          </p:nvPr>
        </p:nvSpPr>
        <p:spPr>
          <a:xfrm>
            <a:off x="5525797" y="3788857"/>
            <a:ext cx="1618723" cy="997183"/>
          </a:xfrm>
          <a:solidFill>
            <a:schemeClr val="bg1">
              <a:lumMod val="95000"/>
            </a:schemeClr>
          </a:solidFill>
          <a:ln>
            <a:noFill/>
          </a:ln>
        </p:spPr>
        <p:txBody>
          <a:bodyPr lIns="161960" tIns="53987" rIns="161960" bIns="161960"/>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24" name="Text Placeholder 5"/>
          <p:cNvSpPr>
            <a:spLocks noGrp="1"/>
          </p:cNvSpPr>
          <p:nvPr>
            <p:ph type="body" sz="quarter" idx="35"/>
          </p:nvPr>
        </p:nvSpPr>
        <p:spPr>
          <a:xfrm>
            <a:off x="7273297" y="3250327"/>
            <a:ext cx="1618723" cy="538518"/>
          </a:xfrm>
          <a:solidFill>
            <a:schemeClr val="bg1">
              <a:lumMod val="95000"/>
            </a:schemeClr>
          </a:solidFill>
          <a:ln>
            <a:noFill/>
          </a:ln>
        </p:spPr>
        <p:txBody>
          <a:bodyPr lIns="80979" tIns="161960" rIns="80979"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25" name="Text Placeholder 5"/>
          <p:cNvSpPr>
            <a:spLocks noGrp="1"/>
          </p:cNvSpPr>
          <p:nvPr>
            <p:ph type="body" sz="quarter" idx="36"/>
          </p:nvPr>
        </p:nvSpPr>
        <p:spPr>
          <a:xfrm>
            <a:off x="7273822" y="3788857"/>
            <a:ext cx="1618723" cy="997183"/>
          </a:xfrm>
          <a:solidFill>
            <a:schemeClr val="bg1">
              <a:lumMod val="95000"/>
            </a:schemeClr>
          </a:solidFill>
          <a:ln>
            <a:noFill/>
          </a:ln>
        </p:spPr>
        <p:txBody>
          <a:bodyPr lIns="161960" tIns="53987" rIns="161960" bIns="161960"/>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27"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3356249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5" name="Content Placeholder 16"/>
          <p:cNvSpPr>
            <a:spLocks noGrp="1"/>
          </p:cNvSpPr>
          <p:nvPr>
            <p:ph sz="quarter" idx="14"/>
          </p:nvPr>
        </p:nvSpPr>
        <p:spPr>
          <a:xfrm>
            <a:off x="6192000" y="1672167"/>
            <a:ext cx="2700000" cy="160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7" name="Content Placeholder 16"/>
          <p:cNvSpPr>
            <a:spLocks noGrp="1"/>
          </p:cNvSpPr>
          <p:nvPr>
            <p:ph sz="quarter" idx="19"/>
          </p:nvPr>
        </p:nvSpPr>
        <p:spPr>
          <a:xfrm>
            <a:off x="286279" y="1672167"/>
            <a:ext cx="2700000" cy="160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8" name="Content Placeholder 16"/>
          <p:cNvSpPr>
            <a:spLocks noGrp="1"/>
          </p:cNvSpPr>
          <p:nvPr>
            <p:ph sz="quarter" idx="20"/>
          </p:nvPr>
        </p:nvSpPr>
        <p:spPr>
          <a:xfrm>
            <a:off x="3239140" y="1672167"/>
            <a:ext cx="2700000" cy="160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endParaRPr lang="en-US" dirty="0"/>
          </a:p>
        </p:txBody>
      </p:sp>
      <p:sp>
        <p:nvSpPr>
          <p:cNvPr id="2" name="Title 1"/>
          <p:cNvSpPr>
            <a:spLocks noGrp="1"/>
          </p:cNvSpPr>
          <p:nvPr>
            <p:ph type="title"/>
          </p:nvPr>
        </p:nvSpPr>
        <p:spPr/>
        <p:txBody>
          <a:bodyPr vert="horz"/>
          <a:lstStyle/>
          <a:p>
            <a:r>
              <a:rPr lang="x-none"/>
              <a:t>Click to edit Master title style</a:t>
            </a:r>
            <a:endParaRPr lang="en-US"/>
          </a:p>
        </p:txBody>
      </p:sp>
      <p:sp>
        <p:nvSpPr>
          <p:cNvPr id="3" name="Footer Placeholder 2"/>
          <p:cNvSpPr>
            <a:spLocks noGrp="1"/>
          </p:cNvSpPr>
          <p:nvPr>
            <p:ph type="ftr" sz="quarter" idx="21"/>
          </p:nvPr>
        </p:nvSpPr>
        <p:spPr/>
        <p:txBody>
          <a:bodyPr/>
          <a:lstStyle/>
          <a:p>
            <a:r>
              <a:rPr lang="en-US" dirty="0"/>
              <a:t>www.graphicriver.net/goashape</a:t>
            </a:r>
          </a:p>
        </p:txBody>
      </p:sp>
      <p:sp>
        <p:nvSpPr>
          <p:cNvPr id="6" name="Text Placeholder 5"/>
          <p:cNvSpPr>
            <a:spLocks noGrp="1"/>
          </p:cNvSpPr>
          <p:nvPr>
            <p:ph type="body" sz="quarter" idx="22"/>
          </p:nvPr>
        </p:nvSpPr>
        <p:spPr>
          <a:xfrm>
            <a:off x="285758" y="3250327"/>
            <a:ext cx="2700339" cy="538518"/>
          </a:xfrm>
          <a:solidFill>
            <a:schemeClr val="bg1">
              <a:lumMod val="95000"/>
            </a:schemeClr>
          </a:solidFill>
          <a:ln>
            <a:noFill/>
          </a:ln>
        </p:spPr>
        <p:txBody>
          <a:bodyPr lIns="80979" tIns="161960" rIns="80979"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12" name="Text Placeholder 5"/>
          <p:cNvSpPr>
            <a:spLocks noGrp="1"/>
          </p:cNvSpPr>
          <p:nvPr>
            <p:ph type="body" sz="quarter" idx="23"/>
          </p:nvPr>
        </p:nvSpPr>
        <p:spPr>
          <a:xfrm>
            <a:off x="3239147" y="3250327"/>
            <a:ext cx="2700339" cy="538518"/>
          </a:xfrm>
          <a:solidFill>
            <a:schemeClr val="bg1">
              <a:lumMod val="95000"/>
            </a:schemeClr>
          </a:solidFill>
          <a:ln>
            <a:noFill/>
          </a:ln>
        </p:spPr>
        <p:txBody>
          <a:bodyPr lIns="80979" tIns="161960" rIns="80979"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13" name="Text Placeholder 5"/>
          <p:cNvSpPr>
            <a:spLocks noGrp="1"/>
          </p:cNvSpPr>
          <p:nvPr>
            <p:ph type="body" sz="quarter" idx="24"/>
          </p:nvPr>
        </p:nvSpPr>
        <p:spPr>
          <a:xfrm>
            <a:off x="6191672" y="3250327"/>
            <a:ext cx="2700339" cy="538518"/>
          </a:xfrm>
          <a:solidFill>
            <a:schemeClr val="bg1">
              <a:lumMod val="95000"/>
            </a:schemeClr>
          </a:solidFill>
          <a:ln>
            <a:noFill/>
          </a:ln>
        </p:spPr>
        <p:txBody>
          <a:bodyPr lIns="80979" tIns="161960" rIns="80979"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endParaRPr lang="en-US"/>
          </a:p>
        </p:txBody>
      </p:sp>
      <p:sp>
        <p:nvSpPr>
          <p:cNvPr id="14" name="Text Placeholder 5"/>
          <p:cNvSpPr>
            <a:spLocks noGrp="1"/>
          </p:cNvSpPr>
          <p:nvPr>
            <p:ph type="body" sz="quarter" idx="25"/>
          </p:nvPr>
        </p:nvSpPr>
        <p:spPr>
          <a:xfrm>
            <a:off x="286282" y="3788857"/>
            <a:ext cx="2700339" cy="997183"/>
          </a:xfrm>
          <a:solidFill>
            <a:schemeClr val="bg1">
              <a:lumMod val="95000"/>
            </a:schemeClr>
          </a:solidFill>
          <a:ln>
            <a:noFill/>
          </a:ln>
        </p:spPr>
        <p:txBody>
          <a:bodyPr lIns="161960" tIns="53987" rIns="161960" bIns="161960"/>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15" name="Text Placeholder 5"/>
          <p:cNvSpPr>
            <a:spLocks noGrp="1"/>
          </p:cNvSpPr>
          <p:nvPr>
            <p:ph type="body" sz="quarter" idx="26"/>
          </p:nvPr>
        </p:nvSpPr>
        <p:spPr>
          <a:xfrm>
            <a:off x="3239147" y="3788857"/>
            <a:ext cx="2700339" cy="997183"/>
          </a:xfrm>
          <a:solidFill>
            <a:schemeClr val="bg1">
              <a:lumMod val="95000"/>
            </a:schemeClr>
          </a:solidFill>
          <a:ln>
            <a:noFill/>
          </a:ln>
        </p:spPr>
        <p:txBody>
          <a:bodyPr lIns="161960" tIns="53987" rIns="161960" bIns="161960"/>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16" name="Text Placeholder 5"/>
          <p:cNvSpPr>
            <a:spLocks noGrp="1"/>
          </p:cNvSpPr>
          <p:nvPr>
            <p:ph type="body" sz="quarter" idx="27"/>
          </p:nvPr>
        </p:nvSpPr>
        <p:spPr>
          <a:xfrm>
            <a:off x="6192203" y="3788857"/>
            <a:ext cx="2700339" cy="997183"/>
          </a:xfrm>
          <a:solidFill>
            <a:schemeClr val="bg1">
              <a:lumMod val="95000"/>
            </a:schemeClr>
          </a:solidFill>
          <a:ln>
            <a:noFill/>
          </a:ln>
        </p:spPr>
        <p:txBody>
          <a:bodyPr lIns="161960" tIns="53987" rIns="161960" bIns="161960"/>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endParaRPr lang="en-US"/>
          </a:p>
        </p:txBody>
      </p:sp>
      <p:sp>
        <p:nvSpPr>
          <p:cNvPr id="18"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4948708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6084000" y="1926167"/>
            <a:ext cx="3060000" cy="2794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p:cNvSpPr>
            <a:spLocks noGrp="1"/>
          </p:cNvSpPr>
          <p:nvPr>
            <p:ph sz="quarter" idx="19" hasCustomPrompt="1"/>
          </p:nvPr>
        </p:nvSpPr>
        <p:spPr>
          <a:xfrm>
            <a:off x="0" y="1926167"/>
            <a:ext cx="3060000" cy="2794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6"/>
          <p:cNvSpPr>
            <a:spLocks noGrp="1"/>
          </p:cNvSpPr>
          <p:nvPr>
            <p:ph sz="quarter" idx="20" hasCustomPrompt="1"/>
          </p:nvPr>
        </p:nvSpPr>
        <p:spPr>
          <a:xfrm>
            <a:off x="3042000" y="1926167"/>
            <a:ext cx="3060000" cy="2794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x-none"/>
              <a:t>Click to edit Master title style</a:t>
            </a:r>
            <a:endParaRPr lang="en-US"/>
          </a:p>
        </p:txBody>
      </p:sp>
      <p:sp>
        <p:nvSpPr>
          <p:cNvPr id="3" name="Footer Placeholder 2"/>
          <p:cNvSpPr>
            <a:spLocks noGrp="1"/>
          </p:cNvSpPr>
          <p:nvPr>
            <p:ph type="ftr" sz="quarter" idx="21"/>
          </p:nvPr>
        </p:nvSpPr>
        <p:spPr/>
        <p:txBody>
          <a:bodyPr/>
          <a:lstStyle/>
          <a:p>
            <a:r>
              <a:rPr lang="en-US" dirty="0"/>
              <a:t>www.graphicriver.net/goashape</a:t>
            </a:r>
          </a:p>
        </p:txBody>
      </p:sp>
      <p:sp>
        <p:nvSpPr>
          <p:cNvPr id="10"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8025383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6214559" y="1467583"/>
            <a:ext cx="2677467" cy="3396074"/>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p:cNvSpPr>
            <a:spLocks noGrp="1"/>
          </p:cNvSpPr>
          <p:nvPr>
            <p:ph sz="quarter" idx="19" hasCustomPrompt="1"/>
          </p:nvPr>
        </p:nvSpPr>
        <p:spPr>
          <a:xfrm>
            <a:off x="262471" y="1467583"/>
            <a:ext cx="2695932" cy="3396074"/>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6"/>
          <p:cNvSpPr>
            <a:spLocks noGrp="1"/>
          </p:cNvSpPr>
          <p:nvPr>
            <p:ph sz="quarter" idx="20" hasCustomPrompt="1"/>
          </p:nvPr>
        </p:nvSpPr>
        <p:spPr>
          <a:xfrm>
            <a:off x="3250014" y="1467583"/>
            <a:ext cx="2673001" cy="3396074"/>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x-none"/>
              <a:t>Click to edit Master title style</a:t>
            </a:r>
            <a:endParaRPr lang="en-US"/>
          </a:p>
        </p:txBody>
      </p:sp>
      <p:sp>
        <p:nvSpPr>
          <p:cNvPr id="3" name="Footer Placeholder 2"/>
          <p:cNvSpPr>
            <a:spLocks noGrp="1"/>
          </p:cNvSpPr>
          <p:nvPr>
            <p:ph type="ftr" sz="quarter" idx="21"/>
          </p:nvPr>
        </p:nvSpPr>
        <p:spPr/>
        <p:txBody>
          <a:bodyPr/>
          <a:lstStyle/>
          <a:p>
            <a:r>
              <a:rPr lang="en-US" dirty="0"/>
              <a:t>www.graphicriver.net/goashape</a:t>
            </a:r>
          </a:p>
        </p:txBody>
      </p:sp>
      <p:sp>
        <p:nvSpPr>
          <p:cNvPr id="10"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3138220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x-none"/>
              <a:t>Click to edit Master title style</a:t>
            </a:r>
            <a:endParaRPr lang="en-US"/>
          </a:p>
        </p:txBody>
      </p:sp>
      <p:sp>
        <p:nvSpPr>
          <p:cNvPr id="10" name="Content Placeholder 16"/>
          <p:cNvSpPr>
            <a:spLocks noGrp="1" noChangeAspect="1"/>
          </p:cNvSpPr>
          <p:nvPr>
            <p:ph sz="quarter" idx="23" hasCustomPrompt="1"/>
          </p:nvPr>
        </p:nvSpPr>
        <p:spPr>
          <a:xfrm>
            <a:off x="3654000" y="1635000"/>
            <a:ext cx="1836000" cy="20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p:txBody>
      </p:sp>
      <p:sp>
        <p:nvSpPr>
          <p:cNvPr id="11" name="Content Placeholder 16"/>
          <p:cNvSpPr>
            <a:spLocks noGrp="1" noChangeAspect="1"/>
          </p:cNvSpPr>
          <p:nvPr>
            <p:ph sz="quarter" idx="24" hasCustomPrompt="1"/>
          </p:nvPr>
        </p:nvSpPr>
        <p:spPr>
          <a:xfrm>
            <a:off x="5481001" y="1635000"/>
            <a:ext cx="1836000" cy="20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p:txBody>
      </p:sp>
      <p:sp>
        <p:nvSpPr>
          <p:cNvPr id="12" name="Content Placeholder 16"/>
          <p:cNvSpPr>
            <a:spLocks noGrp="1" noChangeAspect="1"/>
          </p:cNvSpPr>
          <p:nvPr>
            <p:ph sz="quarter" idx="25" hasCustomPrompt="1"/>
          </p:nvPr>
        </p:nvSpPr>
        <p:spPr>
          <a:xfrm>
            <a:off x="7308000" y="1635000"/>
            <a:ext cx="1836000" cy="20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p:txBody>
      </p:sp>
      <p:sp>
        <p:nvSpPr>
          <p:cNvPr id="15" name="Content Placeholder 16"/>
          <p:cNvSpPr>
            <a:spLocks noGrp="1" noChangeAspect="1"/>
          </p:cNvSpPr>
          <p:nvPr>
            <p:ph sz="quarter" idx="28" hasCustomPrompt="1"/>
          </p:nvPr>
        </p:nvSpPr>
        <p:spPr>
          <a:xfrm>
            <a:off x="3654000" y="3675000"/>
            <a:ext cx="1836000" cy="20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p:txBody>
      </p:sp>
      <p:sp>
        <p:nvSpPr>
          <p:cNvPr id="16" name="Content Placeholder 16"/>
          <p:cNvSpPr>
            <a:spLocks noGrp="1" noChangeAspect="1"/>
          </p:cNvSpPr>
          <p:nvPr>
            <p:ph sz="quarter" idx="29" hasCustomPrompt="1"/>
          </p:nvPr>
        </p:nvSpPr>
        <p:spPr>
          <a:xfrm>
            <a:off x="5481001" y="3675000"/>
            <a:ext cx="1836000" cy="20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p:txBody>
      </p:sp>
      <p:sp>
        <p:nvSpPr>
          <p:cNvPr id="17" name="Content Placeholder 16"/>
          <p:cNvSpPr>
            <a:spLocks noGrp="1" noChangeAspect="1"/>
          </p:cNvSpPr>
          <p:nvPr>
            <p:ph sz="quarter" idx="30" hasCustomPrompt="1"/>
          </p:nvPr>
        </p:nvSpPr>
        <p:spPr>
          <a:xfrm>
            <a:off x="7308000" y="3675000"/>
            <a:ext cx="1836000" cy="20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p:txBody>
      </p:sp>
      <p:sp>
        <p:nvSpPr>
          <p:cNvPr id="18" name="Rectangle 17"/>
          <p:cNvSpPr/>
          <p:nvPr userDrawn="1"/>
        </p:nvSpPr>
        <p:spPr>
          <a:xfrm>
            <a:off x="-8468" y="1635000"/>
            <a:ext cx="3672000" cy="4080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91418" tIns="45708" rIns="91418" bIns="45708" rtlCol="0" anchor="ctr"/>
          <a:lstStyle/>
          <a:p>
            <a:pPr algn="ctr"/>
            <a:endParaRPr lang="en-US" sz="1800">
              <a:solidFill>
                <a:srgbClr val="415481"/>
              </a:solidFill>
              <a:latin typeface="Roboto Light"/>
            </a:endParaRPr>
          </a:p>
        </p:txBody>
      </p:sp>
      <p:sp>
        <p:nvSpPr>
          <p:cNvPr id="6" name="Text Placeholder 5"/>
          <p:cNvSpPr>
            <a:spLocks noGrp="1"/>
          </p:cNvSpPr>
          <p:nvPr>
            <p:ph type="body" sz="quarter" idx="31"/>
          </p:nvPr>
        </p:nvSpPr>
        <p:spPr>
          <a:xfrm>
            <a:off x="381003" y="2095500"/>
            <a:ext cx="2895600" cy="423333"/>
          </a:xfrm>
        </p:spPr>
        <p:txBody>
          <a:bodyPr/>
          <a:lstStyle>
            <a:lvl1pPr algn="ctr">
              <a:defRPr sz="1600">
                <a:solidFill>
                  <a:schemeClr val="bg2"/>
                </a:solidFill>
              </a:defRPr>
            </a:lvl1pPr>
            <a:lvl2pPr algn="ctr">
              <a:defRPr sz="1600">
                <a:solidFill>
                  <a:schemeClr val="bg2"/>
                </a:solidFill>
              </a:defRPr>
            </a:lvl2pPr>
            <a:lvl3pPr algn="ctr">
              <a:defRPr sz="1600">
                <a:solidFill>
                  <a:schemeClr val="bg2"/>
                </a:solidFill>
              </a:defRPr>
            </a:lvl3pPr>
            <a:lvl4pPr algn="ctr">
              <a:defRPr sz="1600">
                <a:solidFill>
                  <a:schemeClr val="bg2"/>
                </a:solidFill>
              </a:defRPr>
            </a:lvl4pPr>
            <a:lvl5pPr algn="ctr">
              <a:defRPr sz="1600">
                <a:solidFill>
                  <a:schemeClr val="bg2"/>
                </a:solidFill>
              </a:defRPr>
            </a:lvl5pPr>
          </a:lstStyle>
          <a:p>
            <a:pPr lvl="0"/>
            <a:r>
              <a:rPr lang="x-none"/>
              <a:t>Click to edit Master</a:t>
            </a:r>
            <a:endParaRPr lang="en-US"/>
          </a:p>
        </p:txBody>
      </p:sp>
      <p:sp>
        <p:nvSpPr>
          <p:cNvPr id="21" name="Text Placeholder 5"/>
          <p:cNvSpPr>
            <a:spLocks noGrp="1"/>
          </p:cNvSpPr>
          <p:nvPr>
            <p:ph type="body" sz="quarter" idx="32"/>
          </p:nvPr>
        </p:nvSpPr>
        <p:spPr>
          <a:xfrm>
            <a:off x="381003" y="3691469"/>
            <a:ext cx="2895600" cy="423333"/>
          </a:xfrm>
        </p:spPr>
        <p:txBody>
          <a:bodyPr/>
          <a:lstStyle>
            <a:lvl1pPr algn="ctr">
              <a:defRPr sz="1200">
                <a:solidFill>
                  <a:schemeClr val="accent2"/>
                </a:solidFill>
              </a:defRPr>
            </a:lvl1pPr>
            <a:lvl2pPr algn="ctr">
              <a:defRPr sz="1600">
                <a:solidFill>
                  <a:schemeClr val="bg2"/>
                </a:solidFill>
              </a:defRPr>
            </a:lvl2pPr>
            <a:lvl3pPr algn="ctr">
              <a:defRPr sz="1600">
                <a:solidFill>
                  <a:schemeClr val="bg2"/>
                </a:solidFill>
              </a:defRPr>
            </a:lvl3pPr>
            <a:lvl4pPr algn="ctr">
              <a:defRPr sz="1600">
                <a:solidFill>
                  <a:schemeClr val="bg2"/>
                </a:solidFill>
              </a:defRPr>
            </a:lvl4pPr>
            <a:lvl5pPr algn="ctr">
              <a:defRPr sz="1600">
                <a:solidFill>
                  <a:schemeClr val="bg2"/>
                </a:solidFill>
              </a:defRPr>
            </a:lvl5pPr>
          </a:lstStyle>
          <a:p>
            <a:pPr lvl="0"/>
            <a:r>
              <a:rPr lang="x-none"/>
              <a:t>Click to edit Master</a:t>
            </a:r>
            <a:endParaRPr lang="en-US"/>
          </a:p>
        </p:txBody>
      </p:sp>
      <p:sp>
        <p:nvSpPr>
          <p:cNvPr id="22" name="Text Placeholder 5"/>
          <p:cNvSpPr>
            <a:spLocks noGrp="1"/>
          </p:cNvSpPr>
          <p:nvPr>
            <p:ph type="body" sz="quarter" idx="33"/>
          </p:nvPr>
        </p:nvSpPr>
        <p:spPr>
          <a:xfrm>
            <a:off x="381003" y="4114824"/>
            <a:ext cx="2895600" cy="1113370"/>
          </a:xfrm>
        </p:spPr>
        <p:txBody>
          <a:bodyPr/>
          <a:lstStyle>
            <a:lvl1pPr algn="ctr">
              <a:lnSpc>
                <a:spcPct val="120000"/>
              </a:lnSpc>
              <a:defRPr sz="1000">
                <a:solidFill>
                  <a:schemeClr val="bg2"/>
                </a:solidFill>
              </a:defRPr>
            </a:lvl1pPr>
            <a:lvl2pPr algn="ctr">
              <a:defRPr sz="1600">
                <a:solidFill>
                  <a:schemeClr val="bg2"/>
                </a:solidFill>
              </a:defRPr>
            </a:lvl2pPr>
            <a:lvl3pPr algn="ctr">
              <a:defRPr sz="1600">
                <a:solidFill>
                  <a:schemeClr val="bg2"/>
                </a:solidFill>
              </a:defRPr>
            </a:lvl3pPr>
            <a:lvl4pPr algn="ctr">
              <a:defRPr sz="1600">
                <a:solidFill>
                  <a:schemeClr val="bg2"/>
                </a:solidFill>
              </a:defRPr>
            </a:lvl4pPr>
            <a:lvl5pPr algn="ctr">
              <a:defRPr sz="1600">
                <a:solidFill>
                  <a:schemeClr val="bg2"/>
                </a:solidFill>
              </a:defRPr>
            </a:lvl5pPr>
          </a:lstStyle>
          <a:p>
            <a:pPr lvl="0"/>
            <a:r>
              <a:rPr lang="x-none"/>
              <a:t>Click to edit Master</a:t>
            </a:r>
            <a:endParaRPr lang="en-US"/>
          </a:p>
        </p:txBody>
      </p:sp>
      <p:sp>
        <p:nvSpPr>
          <p:cNvPr id="24" name="Content Placeholder 23"/>
          <p:cNvSpPr>
            <a:spLocks noGrp="1"/>
          </p:cNvSpPr>
          <p:nvPr>
            <p:ph sz="quarter" idx="34"/>
          </p:nvPr>
        </p:nvSpPr>
        <p:spPr>
          <a:xfrm>
            <a:off x="1420815" y="2658187"/>
            <a:ext cx="788988" cy="876651"/>
          </a:xfrm>
        </p:spPr>
        <p:txBody>
          <a:bodyPr/>
          <a:lstStyle/>
          <a:p>
            <a:pPr lvl="0"/>
            <a:r>
              <a:rPr lang="x-none"/>
              <a:t>Click to edit</a:t>
            </a:r>
            <a:endParaRPr lang="en-US"/>
          </a:p>
        </p:txBody>
      </p:sp>
      <p:sp>
        <p:nvSpPr>
          <p:cNvPr id="19"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42243103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x-none"/>
              <a:t>Click to edit Master title style</a:t>
            </a:r>
            <a:endParaRPr lang="en-US"/>
          </a:p>
        </p:txBody>
      </p:sp>
      <p:sp>
        <p:nvSpPr>
          <p:cNvPr id="10" name="Content Placeholder 16"/>
          <p:cNvSpPr>
            <a:spLocks noGrp="1" noChangeAspect="1"/>
          </p:cNvSpPr>
          <p:nvPr>
            <p:ph sz="quarter" idx="23" hasCustomPrompt="1"/>
          </p:nvPr>
        </p:nvSpPr>
        <p:spPr>
          <a:xfrm>
            <a:off x="3654000" y="1635000"/>
            <a:ext cx="1836000" cy="20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p:txBody>
      </p:sp>
      <p:sp>
        <p:nvSpPr>
          <p:cNvPr id="11" name="Content Placeholder 16"/>
          <p:cNvSpPr>
            <a:spLocks noGrp="1" noChangeAspect="1"/>
          </p:cNvSpPr>
          <p:nvPr>
            <p:ph sz="quarter" idx="24" hasCustomPrompt="1"/>
          </p:nvPr>
        </p:nvSpPr>
        <p:spPr>
          <a:xfrm>
            <a:off x="5481001" y="1635000"/>
            <a:ext cx="1836000" cy="20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p:txBody>
      </p:sp>
      <p:sp>
        <p:nvSpPr>
          <p:cNvPr id="12" name="Content Placeholder 16"/>
          <p:cNvSpPr>
            <a:spLocks noGrp="1" noChangeAspect="1"/>
          </p:cNvSpPr>
          <p:nvPr>
            <p:ph sz="quarter" idx="25" hasCustomPrompt="1"/>
          </p:nvPr>
        </p:nvSpPr>
        <p:spPr>
          <a:xfrm>
            <a:off x="7308000" y="1635000"/>
            <a:ext cx="1836000" cy="20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p:txBody>
      </p:sp>
      <p:sp>
        <p:nvSpPr>
          <p:cNvPr id="15" name="Content Placeholder 16"/>
          <p:cNvSpPr>
            <a:spLocks noGrp="1" noChangeAspect="1"/>
          </p:cNvSpPr>
          <p:nvPr>
            <p:ph sz="quarter" idx="28" hasCustomPrompt="1"/>
          </p:nvPr>
        </p:nvSpPr>
        <p:spPr>
          <a:xfrm>
            <a:off x="3654000" y="3675000"/>
            <a:ext cx="1836000" cy="20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p:txBody>
      </p:sp>
      <p:sp>
        <p:nvSpPr>
          <p:cNvPr id="16" name="Content Placeholder 16"/>
          <p:cNvSpPr>
            <a:spLocks noGrp="1" noChangeAspect="1"/>
          </p:cNvSpPr>
          <p:nvPr>
            <p:ph sz="quarter" idx="29" hasCustomPrompt="1"/>
          </p:nvPr>
        </p:nvSpPr>
        <p:spPr>
          <a:xfrm>
            <a:off x="5481001" y="3675000"/>
            <a:ext cx="1836000" cy="20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p:txBody>
      </p:sp>
      <p:sp>
        <p:nvSpPr>
          <p:cNvPr id="17" name="Content Placeholder 16"/>
          <p:cNvSpPr>
            <a:spLocks noGrp="1" noChangeAspect="1"/>
          </p:cNvSpPr>
          <p:nvPr>
            <p:ph sz="quarter" idx="30" hasCustomPrompt="1"/>
          </p:nvPr>
        </p:nvSpPr>
        <p:spPr>
          <a:xfrm>
            <a:off x="7308000" y="3675000"/>
            <a:ext cx="1836000" cy="20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p:txBody>
      </p:sp>
      <p:sp>
        <p:nvSpPr>
          <p:cNvPr id="13" name="Content Placeholder 16"/>
          <p:cNvSpPr>
            <a:spLocks noGrp="1" noChangeAspect="1"/>
          </p:cNvSpPr>
          <p:nvPr>
            <p:ph sz="quarter" idx="31" hasCustomPrompt="1"/>
          </p:nvPr>
        </p:nvSpPr>
        <p:spPr>
          <a:xfrm>
            <a:off x="-8999" y="1635000"/>
            <a:ext cx="1836000" cy="20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p:txBody>
      </p:sp>
      <p:sp>
        <p:nvSpPr>
          <p:cNvPr id="14" name="Content Placeholder 16"/>
          <p:cNvSpPr>
            <a:spLocks noGrp="1" noChangeAspect="1"/>
          </p:cNvSpPr>
          <p:nvPr>
            <p:ph sz="quarter" idx="32" hasCustomPrompt="1"/>
          </p:nvPr>
        </p:nvSpPr>
        <p:spPr>
          <a:xfrm>
            <a:off x="1818000" y="1635000"/>
            <a:ext cx="1836000" cy="20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p:txBody>
      </p:sp>
      <p:sp>
        <p:nvSpPr>
          <p:cNvPr id="21" name="Content Placeholder 16"/>
          <p:cNvSpPr>
            <a:spLocks noGrp="1" noChangeAspect="1"/>
          </p:cNvSpPr>
          <p:nvPr>
            <p:ph sz="quarter" idx="33" hasCustomPrompt="1"/>
          </p:nvPr>
        </p:nvSpPr>
        <p:spPr>
          <a:xfrm>
            <a:off x="-8999" y="3675000"/>
            <a:ext cx="1836000" cy="20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p:txBody>
      </p:sp>
      <p:sp>
        <p:nvSpPr>
          <p:cNvPr id="22" name="Content Placeholder 16"/>
          <p:cNvSpPr>
            <a:spLocks noGrp="1" noChangeAspect="1"/>
          </p:cNvSpPr>
          <p:nvPr>
            <p:ph sz="quarter" idx="34" hasCustomPrompt="1"/>
          </p:nvPr>
        </p:nvSpPr>
        <p:spPr>
          <a:xfrm>
            <a:off x="1818000" y="3675000"/>
            <a:ext cx="1836000" cy="204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p:txBody>
      </p:sp>
      <p:sp>
        <p:nvSpPr>
          <p:cNvPr id="18"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14108351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Slide 1">
    <p:spTree>
      <p:nvGrpSpPr>
        <p:cNvPr id="1" name=""/>
        <p:cNvGrpSpPr/>
        <p:nvPr/>
      </p:nvGrpSpPr>
      <p:grpSpPr>
        <a:xfrm>
          <a:off x="0" y="0"/>
          <a:ext cx="0" cy="0"/>
          <a:chOff x="0" y="0"/>
          <a:chExt cx="0" cy="0"/>
        </a:xfrm>
      </p:grpSpPr>
      <p:sp>
        <p:nvSpPr>
          <p:cNvPr id="14" name="Content Placeholder 16"/>
          <p:cNvSpPr>
            <a:spLocks noGrp="1"/>
          </p:cNvSpPr>
          <p:nvPr>
            <p:ph sz="quarter" idx="14" hasCustomPrompt="1"/>
          </p:nvPr>
        </p:nvSpPr>
        <p:spPr>
          <a:xfrm>
            <a:off x="252000" y="1502833"/>
            <a:ext cx="8640000" cy="3217333"/>
          </a:xfrm>
          <a:prstGeom prst="rect">
            <a:avLst/>
          </a:prstGeom>
        </p:spPr>
        <p:txBody>
          <a:bodyPr>
            <a:noAutofit/>
          </a:bodyPr>
          <a:lstStyle>
            <a:lvl1pPr marL="0" indent="0">
              <a:lnSpc>
                <a:spcPct val="130000"/>
              </a:lnSpc>
              <a:spcBef>
                <a:spcPts val="0"/>
              </a:spcBef>
              <a:buNone/>
              <a:defRPr sz="1000" b="0" i="0">
                <a:solidFill>
                  <a:schemeClr val="tx1"/>
                </a:solidFill>
                <a:latin typeface="Roboto Light"/>
                <a:cs typeface="Roboto Light"/>
              </a:defRPr>
            </a:lvl1pPr>
            <a:lvl2pPr marL="456947" indent="0">
              <a:lnSpc>
                <a:spcPct val="120000"/>
              </a:lnSpc>
              <a:spcBef>
                <a:spcPts val="0"/>
              </a:spcBef>
              <a:buNone/>
              <a:defRPr sz="1000" b="0" i="0">
                <a:solidFill>
                  <a:schemeClr val="tx1"/>
                </a:solidFill>
                <a:latin typeface="Roboto Light"/>
                <a:cs typeface="Roboto Light"/>
              </a:defRPr>
            </a:lvl2pPr>
            <a:lvl3pPr marL="913911" indent="0">
              <a:lnSpc>
                <a:spcPct val="130000"/>
              </a:lnSpc>
              <a:spcBef>
                <a:spcPts val="0"/>
              </a:spcBef>
              <a:buNone/>
              <a:defRPr sz="1000" b="0" i="0">
                <a:solidFill>
                  <a:schemeClr val="tx1"/>
                </a:solidFill>
                <a:latin typeface="Roboto Light"/>
                <a:cs typeface="Roboto Light"/>
              </a:defRPr>
            </a:lvl3pPr>
            <a:lvl4pPr marL="1370867" indent="0">
              <a:lnSpc>
                <a:spcPct val="130000"/>
              </a:lnSpc>
              <a:spcBef>
                <a:spcPts val="0"/>
              </a:spcBef>
              <a:buNone/>
              <a:defRPr sz="1000" b="0" i="0">
                <a:solidFill>
                  <a:schemeClr val="tx1"/>
                </a:solidFill>
                <a:latin typeface="Roboto Light"/>
                <a:cs typeface="Roboto Light"/>
              </a:defRPr>
            </a:lvl4pPr>
            <a:lvl5pPr marL="1827821" indent="0">
              <a:lnSpc>
                <a:spcPct val="130000"/>
              </a:lnSpc>
              <a:spcBef>
                <a:spcPts val="0"/>
              </a:spcBef>
              <a:buFont typeface="Arial"/>
              <a:buNone/>
              <a:defRPr sz="1000" b="0" i="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p:cNvSpPr>
            <a:spLocks noGrp="1"/>
          </p:cNvSpPr>
          <p:nvPr>
            <p:ph type="ftr" sz="quarter" idx="17"/>
          </p:nvPr>
        </p:nvSpPr>
        <p:spPr/>
        <p:txBody>
          <a:bodyPr/>
          <a:lstStyle/>
          <a:p>
            <a:r>
              <a:rPr lang="en-US" dirty="0"/>
              <a:t>www.graphicriver.net/goashape</a:t>
            </a:r>
          </a:p>
        </p:txBody>
      </p:sp>
      <p:sp>
        <p:nvSpPr>
          <p:cNvPr id="4" name="Title 3"/>
          <p:cNvSpPr>
            <a:spLocks noGrp="1"/>
          </p:cNvSpPr>
          <p:nvPr>
            <p:ph type="title"/>
          </p:nvPr>
        </p:nvSpPr>
        <p:spPr/>
        <p:txBody>
          <a:bodyPr vert="horz"/>
          <a:lstStyle/>
          <a:p>
            <a:r>
              <a:rPr lang="x-none"/>
              <a:t>Click to edit Master title style</a:t>
            </a:r>
            <a:endParaRPr lang="en-US"/>
          </a:p>
        </p:txBody>
      </p:sp>
      <p:sp>
        <p:nvSpPr>
          <p:cNvPr id="6"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37226029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0_Slide 1">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sk-SK"/>
              <a:t>Click to edit Master title style</a:t>
            </a:r>
            <a:endParaRPr lang="en-US"/>
          </a:p>
        </p:txBody>
      </p:sp>
      <p:sp>
        <p:nvSpPr>
          <p:cNvPr id="3" name="Footer Placeholder 2"/>
          <p:cNvSpPr>
            <a:spLocks noGrp="1"/>
          </p:cNvSpPr>
          <p:nvPr>
            <p:ph type="ftr" sz="quarter" idx="10"/>
          </p:nvPr>
        </p:nvSpPr>
        <p:spPr/>
        <p:txBody>
          <a:bodyPr/>
          <a:lstStyle/>
          <a:p>
            <a:r>
              <a:rPr lang="en-US" dirty="0"/>
              <a:t>www.graphicriver.net/goashape</a:t>
            </a:r>
          </a:p>
        </p:txBody>
      </p:sp>
      <p:sp>
        <p:nvSpPr>
          <p:cNvPr id="5"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29525917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2" name="Content Placeholder 6"/>
          <p:cNvSpPr>
            <a:spLocks noGrp="1"/>
          </p:cNvSpPr>
          <p:nvPr>
            <p:ph sz="quarter" idx="11"/>
          </p:nvPr>
        </p:nvSpPr>
        <p:spPr>
          <a:xfrm>
            <a:off x="1836000" y="0"/>
            <a:ext cx="1836000" cy="2857500"/>
          </a:xfrm>
          <a:prstGeom prst="rect">
            <a:avLst/>
          </a:prstGeom>
        </p:spPr>
        <p:txBody>
          <a:bodyPr lIns="68564" tIns="34281" rIns="68564" bIns="34281">
            <a:noAutofit/>
          </a:bodyPr>
          <a:lstStyle>
            <a:lvl1pPr marL="0" indent="0">
              <a:buNone/>
              <a:defRPr sz="1000">
                <a:latin typeface="Roboto Light"/>
                <a:cs typeface="Roboto Light"/>
              </a:defRPr>
            </a:lvl1pPr>
            <a:lvl2pPr marL="456947" indent="0">
              <a:buNone/>
              <a:defRPr sz="1000">
                <a:latin typeface="Roboto Light"/>
                <a:cs typeface="Roboto Light"/>
              </a:defRPr>
            </a:lvl2pPr>
            <a:lvl3pPr marL="913911" indent="0">
              <a:buNone/>
              <a:defRPr sz="1000">
                <a:latin typeface="Roboto Light"/>
                <a:cs typeface="Roboto Light"/>
              </a:defRPr>
            </a:lvl3pPr>
            <a:lvl4pPr marL="1370867" indent="0">
              <a:buNone/>
              <a:defRPr sz="1000">
                <a:latin typeface="Roboto Light"/>
                <a:cs typeface="Roboto Light"/>
              </a:defRPr>
            </a:lvl4pPr>
            <a:lvl5pPr marL="1827821" indent="0">
              <a:buNone/>
              <a:defRPr sz="1000">
                <a:latin typeface="Roboto Light"/>
                <a:cs typeface="Roboto Light"/>
              </a:defRPr>
            </a:lvl5pPr>
          </a:lstStyle>
          <a:p>
            <a:pPr lvl="0"/>
            <a:r>
              <a:rPr lang="x-none"/>
              <a:t>Click to edit Master text styles</a:t>
            </a:r>
            <a:endParaRPr lang="en-US"/>
          </a:p>
        </p:txBody>
      </p:sp>
      <p:sp>
        <p:nvSpPr>
          <p:cNvPr id="13" name="Content Placeholder 6"/>
          <p:cNvSpPr>
            <a:spLocks noGrp="1"/>
          </p:cNvSpPr>
          <p:nvPr>
            <p:ph sz="quarter" idx="12"/>
          </p:nvPr>
        </p:nvSpPr>
        <p:spPr>
          <a:xfrm>
            <a:off x="3672000" y="2857500"/>
            <a:ext cx="1836000" cy="2857500"/>
          </a:xfrm>
          <a:prstGeom prst="rect">
            <a:avLst/>
          </a:prstGeom>
        </p:spPr>
        <p:txBody>
          <a:bodyPr lIns="68564" tIns="34281" rIns="68564" bIns="34281">
            <a:noAutofit/>
          </a:bodyPr>
          <a:lstStyle>
            <a:lvl1pPr marL="0" indent="0">
              <a:buNone/>
              <a:defRPr sz="1000">
                <a:latin typeface="Roboto Light"/>
                <a:cs typeface="Roboto Light"/>
              </a:defRPr>
            </a:lvl1pPr>
            <a:lvl2pPr marL="456947" indent="0">
              <a:buNone/>
              <a:defRPr sz="1000">
                <a:latin typeface="Roboto Light"/>
                <a:cs typeface="Roboto Light"/>
              </a:defRPr>
            </a:lvl2pPr>
            <a:lvl3pPr marL="913911" indent="0">
              <a:buNone/>
              <a:defRPr sz="1000">
                <a:latin typeface="Roboto Light"/>
                <a:cs typeface="Roboto Light"/>
              </a:defRPr>
            </a:lvl3pPr>
            <a:lvl4pPr marL="1370867" indent="0">
              <a:buNone/>
              <a:defRPr sz="1000">
                <a:latin typeface="Roboto Light"/>
                <a:cs typeface="Roboto Light"/>
              </a:defRPr>
            </a:lvl4pPr>
            <a:lvl5pPr marL="1827821" indent="0">
              <a:buNone/>
              <a:defRPr sz="1000">
                <a:latin typeface="Roboto Light"/>
                <a:cs typeface="Roboto Light"/>
              </a:defRPr>
            </a:lvl5pPr>
          </a:lstStyle>
          <a:p>
            <a:pPr lvl="0"/>
            <a:r>
              <a:rPr lang="x-none"/>
              <a:t>Click to edit Master text styles</a:t>
            </a:r>
            <a:endParaRPr lang="en-US"/>
          </a:p>
        </p:txBody>
      </p:sp>
      <p:sp>
        <p:nvSpPr>
          <p:cNvPr id="14" name="Content Placeholder 6"/>
          <p:cNvSpPr>
            <a:spLocks noGrp="1"/>
          </p:cNvSpPr>
          <p:nvPr>
            <p:ph sz="quarter" idx="13"/>
          </p:nvPr>
        </p:nvSpPr>
        <p:spPr>
          <a:xfrm>
            <a:off x="5508000" y="2857500"/>
            <a:ext cx="1836000" cy="1439333"/>
          </a:xfrm>
          <a:prstGeom prst="rect">
            <a:avLst/>
          </a:prstGeom>
        </p:spPr>
        <p:txBody>
          <a:bodyPr lIns="68564" tIns="34281" rIns="68564" bIns="34281">
            <a:noAutofit/>
          </a:bodyPr>
          <a:lstStyle>
            <a:lvl1pPr marL="0" indent="0">
              <a:buNone/>
              <a:defRPr sz="1000">
                <a:latin typeface="Roboto Light"/>
                <a:cs typeface="Roboto Light"/>
              </a:defRPr>
            </a:lvl1pPr>
            <a:lvl2pPr marL="456947" indent="0">
              <a:buNone/>
              <a:defRPr sz="1000">
                <a:latin typeface="Roboto Light"/>
                <a:cs typeface="Roboto Light"/>
              </a:defRPr>
            </a:lvl2pPr>
            <a:lvl3pPr marL="913911" indent="0">
              <a:buNone/>
              <a:defRPr sz="1000">
                <a:latin typeface="Roboto Light"/>
                <a:cs typeface="Roboto Light"/>
              </a:defRPr>
            </a:lvl3pPr>
            <a:lvl4pPr marL="1370867" indent="0">
              <a:buNone/>
              <a:defRPr sz="1000">
                <a:latin typeface="Roboto Light"/>
                <a:cs typeface="Roboto Light"/>
              </a:defRPr>
            </a:lvl4pPr>
            <a:lvl5pPr marL="1827821" indent="0">
              <a:buNone/>
              <a:defRPr sz="1000">
                <a:latin typeface="Roboto Light"/>
                <a:cs typeface="Roboto Light"/>
              </a:defRPr>
            </a:lvl5pPr>
          </a:lstStyle>
          <a:p>
            <a:pPr lvl="0"/>
            <a:r>
              <a:rPr lang="x-none"/>
              <a:t>Click to edit Master text styles</a:t>
            </a:r>
            <a:endParaRPr lang="en-US"/>
          </a:p>
        </p:txBody>
      </p:sp>
      <p:sp>
        <p:nvSpPr>
          <p:cNvPr id="15" name="Content Placeholder 6"/>
          <p:cNvSpPr>
            <a:spLocks noGrp="1"/>
          </p:cNvSpPr>
          <p:nvPr>
            <p:ph sz="quarter" idx="14"/>
          </p:nvPr>
        </p:nvSpPr>
        <p:spPr>
          <a:xfrm>
            <a:off x="7344000" y="0"/>
            <a:ext cx="1836000" cy="2857500"/>
          </a:xfrm>
          <a:prstGeom prst="rect">
            <a:avLst/>
          </a:prstGeom>
        </p:spPr>
        <p:txBody>
          <a:bodyPr lIns="68564" tIns="34281" rIns="68564" bIns="34281">
            <a:noAutofit/>
          </a:bodyPr>
          <a:lstStyle>
            <a:lvl1pPr marL="0" indent="0">
              <a:buNone/>
              <a:defRPr sz="1000">
                <a:latin typeface="Roboto Light"/>
                <a:cs typeface="Roboto Light"/>
              </a:defRPr>
            </a:lvl1pPr>
            <a:lvl2pPr marL="456947" indent="0">
              <a:buNone/>
              <a:defRPr sz="1000">
                <a:latin typeface="Roboto Light"/>
                <a:cs typeface="Roboto Light"/>
              </a:defRPr>
            </a:lvl2pPr>
            <a:lvl3pPr marL="913911" indent="0">
              <a:buNone/>
              <a:defRPr sz="1000">
                <a:latin typeface="Roboto Light"/>
                <a:cs typeface="Roboto Light"/>
              </a:defRPr>
            </a:lvl3pPr>
            <a:lvl4pPr marL="1370867" indent="0">
              <a:buNone/>
              <a:defRPr sz="1000">
                <a:latin typeface="Roboto Light"/>
                <a:cs typeface="Roboto Light"/>
              </a:defRPr>
            </a:lvl4pPr>
            <a:lvl5pPr marL="1827821" indent="0">
              <a:buNone/>
              <a:defRPr sz="1000">
                <a:latin typeface="Roboto Light"/>
                <a:cs typeface="Roboto Light"/>
              </a:defRPr>
            </a:lvl5pPr>
          </a:lstStyle>
          <a:p>
            <a:pPr lvl="0"/>
            <a:r>
              <a:rPr lang="x-none"/>
              <a:t>Click to edit Master text styles</a:t>
            </a:r>
            <a:endParaRPr lang="en-US"/>
          </a:p>
        </p:txBody>
      </p:sp>
      <p:sp>
        <p:nvSpPr>
          <p:cNvPr id="16" name="Content Placeholder 6"/>
          <p:cNvSpPr>
            <a:spLocks noGrp="1"/>
          </p:cNvSpPr>
          <p:nvPr>
            <p:ph sz="quarter" idx="15"/>
          </p:nvPr>
        </p:nvSpPr>
        <p:spPr>
          <a:xfrm>
            <a:off x="0" y="2857500"/>
            <a:ext cx="3672000" cy="2857500"/>
          </a:xfrm>
          <a:prstGeom prst="rect">
            <a:avLst/>
          </a:prstGeom>
        </p:spPr>
        <p:txBody>
          <a:bodyPr lIns="68564" tIns="34281" rIns="68564" bIns="34281">
            <a:noAutofit/>
          </a:bodyPr>
          <a:lstStyle>
            <a:lvl1pPr marL="0" indent="0">
              <a:buNone/>
              <a:defRPr sz="1000">
                <a:latin typeface="Roboto Light"/>
                <a:cs typeface="Roboto Light"/>
              </a:defRPr>
            </a:lvl1pPr>
            <a:lvl2pPr marL="456947" indent="0">
              <a:buNone/>
              <a:defRPr sz="1000">
                <a:latin typeface="Roboto Light"/>
                <a:cs typeface="Roboto Light"/>
              </a:defRPr>
            </a:lvl2pPr>
            <a:lvl3pPr marL="913911" indent="0">
              <a:buNone/>
              <a:defRPr sz="1000">
                <a:latin typeface="Roboto Light"/>
                <a:cs typeface="Roboto Light"/>
              </a:defRPr>
            </a:lvl3pPr>
            <a:lvl4pPr marL="1370867" indent="0">
              <a:buNone/>
              <a:defRPr sz="1000">
                <a:latin typeface="Roboto Light"/>
                <a:cs typeface="Roboto Light"/>
              </a:defRPr>
            </a:lvl4pPr>
            <a:lvl5pPr marL="1827821" indent="0">
              <a:buNone/>
              <a:defRPr sz="1000">
                <a:latin typeface="Roboto Light"/>
                <a:cs typeface="Roboto Light"/>
              </a:defRPr>
            </a:lvl5pPr>
          </a:lstStyle>
          <a:p>
            <a:pPr lvl="0"/>
            <a:r>
              <a:rPr lang="x-none"/>
              <a:t>Click to edit Master text styles</a:t>
            </a:r>
            <a:endParaRPr lang="en-US"/>
          </a:p>
        </p:txBody>
      </p:sp>
      <p:sp>
        <p:nvSpPr>
          <p:cNvPr id="18" name="Content Placeholder 6"/>
          <p:cNvSpPr>
            <a:spLocks noGrp="1"/>
          </p:cNvSpPr>
          <p:nvPr>
            <p:ph sz="quarter" idx="17"/>
          </p:nvPr>
        </p:nvSpPr>
        <p:spPr>
          <a:xfrm>
            <a:off x="7344000" y="2857500"/>
            <a:ext cx="1836000" cy="2857500"/>
          </a:xfrm>
          <a:prstGeom prst="rect">
            <a:avLst/>
          </a:prstGeom>
        </p:spPr>
        <p:txBody>
          <a:bodyPr lIns="68564" tIns="34281" rIns="68564" bIns="34281">
            <a:noAutofit/>
          </a:bodyPr>
          <a:lstStyle>
            <a:lvl1pPr marL="0" indent="0">
              <a:buNone/>
              <a:defRPr sz="1000">
                <a:latin typeface="Roboto Light"/>
                <a:cs typeface="Roboto Light"/>
              </a:defRPr>
            </a:lvl1pPr>
            <a:lvl2pPr marL="456947" indent="0">
              <a:buNone/>
              <a:defRPr sz="1000">
                <a:latin typeface="Roboto Light"/>
                <a:cs typeface="Roboto Light"/>
              </a:defRPr>
            </a:lvl2pPr>
            <a:lvl3pPr marL="913911" indent="0">
              <a:buNone/>
              <a:defRPr sz="1000">
                <a:latin typeface="Roboto Light"/>
                <a:cs typeface="Roboto Light"/>
              </a:defRPr>
            </a:lvl3pPr>
            <a:lvl4pPr marL="1370867" indent="0">
              <a:buNone/>
              <a:defRPr sz="1000">
                <a:latin typeface="Roboto Light"/>
                <a:cs typeface="Roboto Light"/>
              </a:defRPr>
            </a:lvl4pPr>
            <a:lvl5pPr marL="1827821" indent="0">
              <a:buNone/>
              <a:defRPr sz="1000">
                <a:latin typeface="Roboto Light"/>
                <a:cs typeface="Roboto Light"/>
              </a:defRPr>
            </a:lvl5pPr>
          </a:lstStyle>
          <a:p>
            <a:pPr lvl="0"/>
            <a:r>
              <a:rPr lang="x-none"/>
              <a:t>Click to edit Master text styles</a:t>
            </a:r>
            <a:endParaRPr lang="en-US"/>
          </a:p>
        </p:txBody>
      </p:sp>
      <p:sp>
        <p:nvSpPr>
          <p:cNvPr id="19" name="Content Placeholder 6"/>
          <p:cNvSpPr>
            <a:spLocks noGrp="1"/>
          </p:cNvSpPr>
          <p:nvPr>
            <p:ph sz="quarter" idx="18"/>
          </p:nvPr>
        </p:nvSpPr>
        <p:spPr>
          <a:xfrm>
            <a:off x="5508000" y="4296839"/>
            <a:ext cx="1836000" cy="1439333"/>
          </a:xfrm>
          <a:prstGeom prst="rect">
            <a:avLst/>
          </a:prstGeom>
        </p:spPr>
        <p:txBody>
          <a:bodyPr lIns="68564" tIns="34281" rIns="68564" bIns="34281">
            <a:noAutofit/>
          </a:bodyPr>
          <a:lstStyle>
            <a:lvl1pPr marL="0" indent="0">
              <a:buNone/>
              <a:defRPr sz="1000">
                <a:latin typeface="Roboto Light"/>
                <a:cs typeface="Roboto Light"/>
              </a:defRPr>
            </a:lvl1pPr>
            <a:lvl2pPr marL="456947" indent="0">
              <a:buNone/>
              <a:defRPr sz="1000">
                <a:latin typeface="Roboto Light"/>
                <a:cs typeface="Roboto Light"/>
              </a:defRPr>
            </a:lvl2pPr>
            <a:lvl3pPr marL="913911" indent="0">
              <a:buNone/>
              <a:defRPr sz="1000">
                <a:latin typeface="Roboto Light"/>
                <a:cs typeface="Roboto Light"/>
              </a:defRPr>
            </a:lvl3pPr>
            <a:lvl4pPr marL="1370867" indent="0">
              <a:buNone/>
              <a:defRPr sz="1000">
                <a:latin typeface="Roboto Light"/>
                <a:cs typeface="Roboto Light"/>
              </a:defRPr>
            </a:lvl4pPr>
            <a:lvl5pPr marL="1827821" indent="0">
              <a:buNone/>
              <a:defRPr sz="1000">
                <a:latin typeface="Roboto Light"/>
                <a:cs typeface="Roboto Light"/>
              </a:defRPr>
            </a:lvl5pPr>
          </a:lstStyle>
          <a:p>
            <a:pPr lvl="0"/>
            <a:r>
              <a:rPr lang="x-none"/>
              <a:t>Click to edit Master text styles</a:t>
            </a:r>
            <a:endParaRPr lang="en-US"/>
          </a:p>
        </p:txBody>
      </p:sp>
      <p:sp>
        <p:nvSpPr>
          <p:cNvPr id="22" name="Content Placeholder 6"/>
          <p:cNvSpPr>
            <a:spLocks noGrp="1"/>
          </p:cNvSpPr>
          <p:nvPr>
            <p:ph sz="quarter" idx="19"/>
          </p:nvPr>
        </p:nvSpPr>
        <p:spPr>
          <a:xfrm>
            <a:off x="0" y="1418169"/>
            <a:ext cx="1836000" cy="1439333"/>
          </a:xfrm>
          <a:prstGeom prst="rect">
            <a:avLst/>
          </a:prstGeom>
        </p:spPr>
        <p:txBody>
          <a:bodyPr lIns="68564" tIns="34281" rIns="68564" bIns="34281">
            <a:noAutofit/>
          </a:bodyPr>
          <a:lstStyle>
            <a:lvl1pPr marL="0" indent="0">
              <a:buNone/>
              <a:defRPr sz="1000">
                <a:latin typeface="Roboto Light"/>
                <a:cs typeface="Roboto Light"/>
              </a:defRPr>
            </a:lvl1pPr>
            <a:lvl2pPr marL="456947" indent="0">
              <a:buNone/>
              <a:defRPr sz="1000">
                <a:latin typeface="Roboto Light"/>
                <a:cs typeface="Roboto Light"/>
              </a:defRPr>
            </a:lvl2pPr>
            <a:lvl3pPr marL="913911" indent="0">
              <a:buNone/>
              <a:defRPr sz="1000">
                <a:latin typeface="Roboto Light"/>
                <a:cs typeface="Roboto Light"/>
              </a:defRPr>
            </a:lvl3pPr>
            <a:lvl4pPr marL="1370867" indent="0">
              <a:buNone/>
              <a:defRPr sz="1000">
                <a:latin typeface="Roboto Light"/>
                <a:cs typeface="Roboto Light"/>
              </a:defRPr>
            </a:lvl4pPr>
            <a:lvl5pPr marL="1827821" indent="0">
              <a:buNone/>
              <a:defRPr sz="1000">
                <a:latin typeface="Roboto Light"/>
                <a:cs typeface="Roboto Light"/>
              </a:defRPr>
            </a:lvl5pPr>
          </a:lstStyle>
          <a:p>
            <a:pPr lvl="0"/>
            <a:r>
              <a:rPr lang="x-none"/>
              <a:t>Click to edit Master text styles</a:t>
            </a:r>
            <a:endParaRPr lang="en-US"/>
          </a:p>
        </p:txBody>
      </p:sp>
      <p:sp>
        <p:nvSpPr>
          <p:cNvPr id="23" name="Content Placeholder 6"/>
          <p:cNvSpPr>
            <a:spLocks noGrp="1"/>
          </p:cNvSpPr>
          <p:nvPr>
            <p:ph sz="quarter" idx="20"/>
          </p:nvPr>
        </p:nvSpPr>
        <p:spPr>
          <a:xfrm>
            <a:off x="0" y="-23519"/>
            <a:ext cx="1836000" cy="1439333"/>
          </a:xfrm>
          <a:prstGeom prst="rect">
            <a:avLst/>
          </a:prstGeom>
        </p:spPr>
        <p:txBody>
          <a:bodyPr lIns="68564" tIns="34281" rIns="68564" bIns="34281">
            <a:noAutofit/>
          </a:bodyPr>
          <a:lstStyle>
            <a:lvl1pPr marL="0" indent="0">
              <a:buNone/>
              <a:defRPr sz="1000">
                <a:latin typeface="Roboto Light"/>
                <a:cs typeface="Roboto Light"/>
              </a:defRPr>
            </a:lvl1pPr>
            <a:lvl2pPr marL="456947" indent="0">
              <a:buNone/>
              <a:defRPr sz="1000">
                <a:latin typeface="Roboto Light"/>
                <a:cs typeface="Roboto Light"/>
              </a:defRPr>
            </a:lvl2pPr>
            <a:lvl3pPr marL="913911" indent="0">
              <a:buNone/>
              <a:defRPr sz="1000">
                <a:latin typeface="Roboto Light"/>
                <a:cs typeface="Roboto Light"/>
              </a:defRPr>
            </a:lvl3pPr>
            <a:lvl4pPr marL="1370867" indent="0">
              <a:buNone/>
              <a:defRPr sz="1000">
                <a:latin typeface="Roboto Light"/>
                <a:cs typeface="Roboto Light"/>
              </a:defRPr>
            </a:lvl4pPr>
            <a:lvl5pPr marL="1827821" indent="0">
              <a:buNone/>
              <a:defRPr sz="1000">
                <a:latin typeface="Roboto Light"/>
                <a:cs typeface="Roboto Light"/>
              </a:defRPr>
            </a:lvl5pPr>
          </a:lstStyle>
          <a:p>
            <a:pPr lvl="0"/>
            <a:r>
              <a:rPr lang="x-none"/>
              <a:t>Click to edit Master text styles</a:t>
            </a:r>
            <a:endParaRPr lang="en-US"/>
          </a:p>
        </p:txBody>
      </p:sp>
      <p:sp>
        <p:nvSpPr>
          <p:cNvPr id="7" name="Title 6"/>
          <p:cNvSpPr>
            <a:spLocks noGrp="1"/>
          </p:cNvSpPr>
          <p:nvPr>
            <p:ph type="title"/>
          </p:nvPr>
        </p:nvSpPr>
        <p:spPr/>
        <p:txBody>
          <a:bodyPr vert="horz"/>
          <a:lstStyle/>
          <a:p>
            <a:endParaRPr lang="en-US"/>
          </a:p>
        </p:txBody>
      </p:sp>
      <p:sp>
        <p:nvSpPr>
          <p:cNvPr id="9" name="Text Placeholder 8"/>
          <p:cNvSpPr>
            <a:spLocks noGrp="1"/>
          </p:cNvSpPr>
          <p:nvPr>
            <p:ph type="body" sz="quarter" idx="21"/>
          </p:nvPr>
        </p:nvSpPr>
        <p:spPr>
          <a:xfrm>
            <a:off x="3962439" y="1418172"/>
            <a:ext cx="3124201" cy="1100667"/>
          </a:xfrm>
          <a:prstGeom prst="rect">
            <a:avLst/>
          </a:prstGeom>
        </p:spPr>
        <p:txBody>
          <a:bodyPr vert="horz" lIns="68564" tIns="34281" rIns="68564" bIns="34281"/>
          <a:lstStyle>
            <a:lvl1pPr>
              <a:lnSpc>
                <a:spcPct val="120000"/>
              </a:lnSpc>
              <a:defRPr>
                <a:solidFill>
                  <a:srgbClr val="FFFFFF"/>
                </a:solidFill>
              </a:defRPr>
            </a:lvl1pPr>
            <a:lvl2pPr>
              <a:lnSpc>
                <a:spcPct val="120000"/>
              </a:lnSpc>
              <a:defRPr>
                <a:solidFill>
                  <a:schemeClr val="accent3"/>
                </a:solidFill>
              </a:defRPr>
            </a:lvl2pPr>
            <a:lvl3pPr>
              <a:lnSpc>
                <a:spcPct val="120000"/>
              </a:lnSpc>
              <a:defRPr>
                <a:solidFill>
                  <a:schemeClr val="accent3"/>
                </a:solidFill>
              </a:defRPr>
            </a:lvl3pPr>
            <a:lvl4pPr>
              <a:lnSpc>
                <a:spcPct val="120000"/>
              </a:lnSpc>
              <a:defRPr>
                <a:solidFill>
                  <a:schemeClr val="accent3"/>
                </a:solidFill>
              </a:defRPr>
            </a:lvl4pPr>
            <a:lvl5pPr>
              <a:lnSpc>
                <a:spcPct val="120000"/>
              </a:lnSpc>
              <a:defRPr>
                <a:solidFill>
                  <a:schemeClr val="accent3"/>
                </a:solidFill>
              </a:defRPr>
            </a:lvl5pPr>
          </a:lstStyle>
          <a:p>
            <a:pPr lvl="0"/>
            <a:endParaRPr lang="en-US"/>
          </a:p>
        </p:txBody>
      </p:sp>
    </p:spTree>
    <p:extLst>
      <p:ext uri="{BB962C8B-B14F-4D97-AF65-F5344CB8AC3E}">
        <p14:creationId xmlns:p14="http://schemas.microsoft.com/office/powerpoint/2010/main" val="40914840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Slide 1">
    <p:spTree>
      <p:nvGrpSpPr>
        <p:cNvPr id="1" name=""/>
        <p:cNvGrpSpPr/>
        <p:nvPr/>
      </p:nvGrpSpPr>
      <p:grpSpPr>
        <a:xfrm>
          <a:off x="0" y="0"/>
          <a:ext cx="0" cy="0"/>
          <a:chOff x="0" y="0"/>
          <a:chExt cx="0" cy="0"/>
        </a:xfrm>
      </p:grpSpPr>
      <p:sp>
        <p:nvSpPr>
          <p:cNvPr id="7" name="Picture Placeholder 6"/>
          <p:cNvSpPr>
            <a:spLocks noGrp="1" noChangeAspect="1"/>
          </p:cNvSpPr>
          <p:nvPr>
            <p:ph type="pic" sz="quarter" idx="17"/>
          </p:nvPr>
        </p:nvSpPr>
        <p:spPr>
          <a:xfrm>
            <a:off x="4572000" y="0"/>
            <a:ext cx="4572000" cy="5715000"/>
          </a:xfrm>
          <a:prstGeom prst="rect">
            <a:avLst/>
          </a:prstGeom>
          <a:noFill/>
          <a:effectLst/>
        </p:spPr>
        <p:txBody>
          <a:bodyPr>
            <a:normAutofit/>
          </a:bodyPr>
          <a:lstStyle>
            <a:lvl1pPr marL="0" indent="0">
              <a:buNone/>
              <a:defRPr sz="1000"/>
            </a:lvl1pPr>
          </a:lstStyle>
          <a:p>
            <a:endParaRPr lang="en-US"/>
          </a:p>
        </p:txBody>
      </p:sp>
      <p:sp>
        <p:nvSpPr>
          <p:cNvPr id="9" name="Text Placeholder 8"/>
          <p:cNvSpPr>
            <a:spLocks noGrp="1"/>
          </p:cNvSpPr>
          <p:nvPr>
            <p:ph type="body" sz="quarter" idx="21"/>
          </p:nvPr>
        </p:nvSpPr>
        <p:spPr>
          <a:xfrm>
            <a:off x="252416" y="1502833"/>
            <a:ext cx="4319588" cy="3217333"/>
          </a:xfrm>
          <a:prstGeom prst="rect">
            <a:avLst/>
          </a:prstGeom>
        </p:spPr>
        <p:txBody>
          <a:bodyPr>
            <a:noAutofit/>
          </a:bodyPr>
          <a:lstStyle>
            <a:lvl1pPr marL="0" indent="0" algn="l">
              <a:lnSpc>
                <a:spcPct val="120000"/>
              </a:lnSpc>
              <a:buNone/>
              <a:defRPr sz="1000">
                <a:latin typeface="Roboto Light"/>
                <a:cs typeface="Roboto Light"/>
              </a:defRPr>
            </a:lvl1pPr>
            <a:lvl2pPr marL="456947" indent="0" algn="l">
              <a:lnSpc>
                <a:spcPct val="120000"/>
              </a:lnSpc>
              <a:buNone/>
              <a:defRPr sz="1000">
                <a:latin typeface="Roboto Light"/>
                <a:cs typeface="Roboto Light"/>
              </a:defRPr>
            </a:lvl2pPr>
            <a:lvl3pPr marL="913911" indent="0" algn="l">
              <a:lnSpc>
                <a:spcPct val="120000"/>
              </a:lnSpc>
              <a:buNone/>
              <a:defRPr sz="1000">
                <a:latin typeface="Roboto Light"/>
                <a:cs typeface="Roboto Light"/>
              </a:defRPr>
            </a:lvl3pPr>
            <a:lvl4pPr marL="1370867" indent="0" algn="l">
              <a:lnSpc>
                <a:spcPct val="120000"/>
              </a:lnSpc>
              <a:buNone/>
              <a:defRPr sz="1000">
                <a:latin typeface="Roboto Light"/>
                <a:cs typeface="Roboto Light"/>
              </a:defRPr>
            </a:lvl4pPr>
            <a:lvl5pPr marL="1827821" indent="0" algn="l">
              <a:lnSpc>
                <a:spcPct val="120000"/>
              </a:lnSpc>
              <a:buNone/>
              <a:defRPr sz="1000">
                <a:latin typeface="Roboto Light"/>
                <a:cs typeface="Roboto Light"/>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ifth level</a:t>
            </a:r>
            <a:endParaRPr lang="en-US"/>
          </a:p>
        </p:txBody>
      </p:sp>
      <p:sp>
        <p:nvSpPr>
          <p:cNvPr id="3" name="Title 2"/>
          <p:cNvSpPr>
            <a:spLocks noGrp="1"/>
          </p:cNvSpPr>
          <p:nvPr>
            <p:ph type="title"/>
          </p:nvPr>
        </p:nvSpPr>
        <p:spPr/>
        <p:txBody>
          <a:bodyPr vert="horz"/>
          <a:lstStyle/>
          <a:p>
            <a:r>
              <a:rPr lang="x-none"/>
              <a:t>Click to edit Master title style</a:t>
            </a:r>
            <a:endParaRPr lang="en-US"/>
          </a:p>
        </p:txBody>
      </p:sp>
      <p:sp>
        <p:nvSpPr>
          <p:cNvPr id="4" name="Footer Placeholder 3"/>
          <p:cNvSpPr>
            <a:spLocks noGrp="1"/>
          </p:cNvSpPr>
          <p:nvPr>
            <p:ph type="ftr" sz="quarter" idx="22"/>
          </p:nvPr>
        </p:nvSpPr>
        <p:spPr/>
        <p:txBody>
          <a:bodyPr/>
          <a:lstStyle/>
          <a:p>
            <a:r>
              <a:rPr lang="en-US" dirty="0"/>
              <a:t>www.graphicriver.net/goashape</a:t>
            </a:r>
          </a:p>
        </p:txBody>
      </p:sp>
    </p:spTree>
    <p:extLst>
      <p:ext uri="{BB962C8B-B14F-4D97-AF65-F5344CB8AC3E}">
        <p14:creationId xmlns:p14="http://schemas.microsoft.com/office/powerpoint/2010/main" val="9772547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5" name="Content Placeholder 16"/>
          <p:cNvSpPr>
            <a:spLocks noGrp="1"/>
          </p:cNvSpPr>
          <p:nvPr>
            <p:ph sz="quarter" idx="14"/>
          </p:nvPr>
        </p:nvSpPr>
        <p:spPr>
          <a:xfrm>
            <a:off x="6192000" y="1672167"/>
            <a:ext cx="2700000" cy="160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7" name="Content Placeholder 16"/>
          <p:cNvSpPr>
            <a:spLocks noGrp="1"/>
          </p:cNvSpPr>
          <p:nvPr>
            <p:ph sz="quarter" idx="19"/>
          </p:nvPr>
        </p:nvSpPr>
        <p:spPr>
          <a:xfrm>
            <a:off x="286279" y="1672167"/>
            <a:ext cx="2700000" cy="160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8" name="Content Placeholder 16"/>
          <p:cNvSpPr>
            <a:spLocks noGrp="1"/>
          </p:cNvSpPr>
          <p:nvPr>
            <p:ph sz="quarter" idx="20"/>
          </p:nvPr>
        </p:nvSpPr>
        <p:spPr>
          <a:xfrm>
            <a:off x="3239140" y="1672167"/>
            <a:ext cx="2700000" cy="1600000"/>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sk-SK"/>
              <a:t>Click to edit Master text styles</a:t>
            </a:r>
          </a:p>
        </p:txBody>
      </p:sp>
      <p:sp>
        <p:nvSpPr>
          <p:cNvPr id="2" name="Title 1"/>
          <p:cNvSpPr>
            <a:spLocks noGrp="1"/>
          </p:cNvSpPr>
          <p:nvPr>
            <p:ph type="title"/>
          </p:nvPr>
        </p:nvSpPr>
        <p:spPr/>
        <p:txBody>
          <a:bodyPr vert="horz"/>
          <a:lstStyle/>
          <a:p>
            <a:r>
              <a:rPr lang="sk-SK"/>
              <a:t>Click to edit Master title style</a:t>
            </a:r>
            <a:endParaRPr lang="en-US"/>
          </a:p>
        </p:txBody>
      </p:sp>
      <p:sp>
        <p:nvSpPr>
          <p:cNvPr id="3" name="Footer Placeholder 2"/>
          <p:cNvSpPr>
            <a:spLocks noGrp="1"/>
          </p:cNvSpPr>
          <p:nvPr>
            <p:ph type="ftr" sz="quarter" idx="21"/>
          </p:nvPr>
        </p:nvSpPr>
        <p:spPr/>
        <p:txBody>
          <a:bodyPr/>
          <a:lstStyle/>
          <a:p>
            <a:r>
              <a:rPr lang="en-US" dirty="0"/>
              <a:t>www.graphicriver.net/goashape</a:t>
            </a:r>
          </a:p>
        </p:txBody>
      </p:sp>
      <p:sp>
        <p:nvSpPr>
          <p:cNvPr id="6" name="Text Placeholder 5"/>
          <p:cNvSpPr>
            <a:spLocks noGrp="1"/>
          </p:cNvSpPr>
          <p:nvPr>
            <p:ph type="body" sz="quarter" idx="22"/>
          </p:nvPr>
        </p:nvSpPr>
        <p:spPr>
          <a:xfrm>
            <a:off x="285758" y="3250316"/>
            <a:ext cx="2700339" cy="600000"/>
          </a:xfrm>
          <a:solidFill>
            <a:schemeClr val="bg1">
              <a:lumMod val="95000"/>
            </a:schemeClr>
          </a:solidFill>
          <a:ln>
            <a:noFill/>
          </a:ln>
        </p:spPr>
        <p:txBody>
          <a:bodyPr lIns="80979" tIns="161960" rIns="80979"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12" name="Text Placeholder 5"/>
          <p:cNvSpPr>
            <a:spLocks noGrp="1"/>
          </p:cNvSpPr>
          <p:nvPr>
            <p:ph type="body" sz="quarter" idx="23"/>
          </p:nvPr>
        </p:nvSpPr>
        <p:spPr>
          <a:xfrm>
            <a:off x="3239147" y="3250316"/>
            <a:ext cx="2700339" cy="600000"/>
          </a:xfrm>
          <a:solidFill>
            <a:schemeClr val="bg1">
              <a:lumMod val="95000"/>
            </a:schemeClr>
          </a:solidFill>
          <a:ln>
            <a:noFill/>
          </a:ln>
        </p:spPr>
        <p:txBody>
          <a:bodyPr lIns="80979" tIns="161960" rIns="80979"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13" name="Text Placeholder 5"/>
          <p:cNvSpPr>
            <a:spLocks noGrp="1"/>
          </p:cNvSpPr>
          <p:nvPr>
            <p:ph type="body" sz="quarter" idx="24"/>
          </p:nvPr>
        </p:nvSpPr>
        <p:spPr>
          <a:xfrm>
            <a:off x="6191672" y="3250316"/>
            <a:ext cx="2700339" cy="600000"/>
          </a:xfrm>
          <a:solidFill>
            <a:schemeClr val="bg1">
              <a:lumMod val="95000"/>
            </a:schemeClr>
          </a:solidFill>
          <a:ln>
            <a:noFill/>
          </a:ln>
        </p:spPr>
        <p:txBody>
          <a:bodyPr lIns="80979" tIns="161960" rIns="80979" bIns="0"/>
          <a:lstStyle>
            <a:lvl1pPr algn="ctr">
              <a:defRPr sz="1200">
                <a:ln>
                  <a:noFill/>
                </a:ln>
                <a:solidFill>
                  <a:schemeClr val="accent2"/>
                </a:solidFill>
                <a:latin typeface="+mj-lt"/>
                <a:cs typeface="Roboto"/>
              </a:defRPr>
            </a:lvl1pPr>
            <a:lvl2pPr algn="ctr">
              <a:defRPr sz="1200">
                <a:ln>
                  <a:noFill/>
                </a:ln>
                <a:solidFill>
                  <a:schemeClr val="accent2"/>
                </a:solidFill>
                <a:latin typeface="+mj-lt"/>
                <a:cs typeface="Roboto"/>
              </a:defRPr>
            </a:lvl2pPr>
            <a:lvl3pPr algn="ctr">
              <a:defRPr sz="1200">
                <a:ln>
                  <a:noFill/>
                </a:ln>
                <a:solidFill>
                  <a:schemeClr val="accent2"/>
                </a:solidFill>
                <a:latin typeface="+mj-lt"/>
                <a:cs typeface="Roboto"/>
              </a:defRPr>
            </a:lvl3pPr>
            <a:lvl4pPr algn="ctr">
              <a:defRPr sz="1200">
                <a:ln>
                  <a:noFill/>
                </a:ln>
                <a:solidFill>
                  <a:schemeClr val="accent2"/>
                </a:solidFill>
                <a:latin typeface="+mj-lt"/>
                <a:cs typeface="Roboto"/>
              </a:defRPr>
            </a:lvl4pPr>
            <a:lvl5pPr algn="ctr">
              <a:defRPr sz="1200">
                <a:ln>
                  <a:noFill/>
                </a:ln>
                <a:solidFill>
                  <a:schemeClr val="accent2"/>
                </a:solidFill>
                <a:latin typeface="+mj-lt"/>
                <a:cs typeface="Roboto"/>
              </a:defRPr>
            </a:lvl5pPr>
          </a:lstStyle>
          <a:p>
            <a:pPr lvl="0"/>
            <a:r>
              <a:rPr lang="sk-SK"/>
              <a:t>Click to edit Master text styles</a:t>
            </a:r>
          </a:p>
        </p:txBody>
      </p:sp>
      <p:sp>
        <p:nvSpPr>
          <p:cNvPr id="14" name="Text Placeholder 5"/>
          <p:cNvSpPr>
            <a:spLocks noGrp="1"/>
          </p:cNvSpPr>
          <p:nvPr>
            <p:ph type="body" sz="quarter" idx="25"/>
          </p:nvPr>
        </p:nvSpPr>
        <p:spPr>
          <a:xfrm>
            <a:off x="286282" y="3788857"/>
            <a:ext cx="2700339" cy="997183"/>
          </a:xfrm>
          <a:solidFill>
            <a:schemeClr val="bg1">
              <a:lumMod val="95000"/>
            </a:schemeClr>
          </a:solidFill>
          <a:ln>
            <a:noFill/>
          </a:ln>
        </p:spPr>
        <p:txBody>
          <a:bodyPr lIns="161960" tIns="53987" rIns="161960" bIns="161960"/>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15" name="Text Placeholder 5"/>
          <p:cNvSpPr>
            <a:spLocks noGrp="1"/>
          </p:cNvSpPr>
          <p:nvPr>
            <p:ph type="body" sz="quarter" idx="26"/>
          </p:nvPr>
        </p:nvSpPr>
        <p:spPr>
          <a:xfrm>
            <a:off x="3239147" y="3788857"/>
            <a:ext cx="2700339" cy="997183"/>
          </a:xfrm>
          <a:solidFill>
            <a:schemeClr val="bg1">
              <a:lumMod val="95000"/>
            </a:schemeClr>
          </a:solidFill>
          <a:ln>
            <a:noFill/>
          </a:ln>
        </p:spPr>
        <p:txBody>
          <a:bodyPr lIns="161960" tIns="53987" rIns="161960" bIns="161960"/>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16" name="Text Placeholder 5"/>
          <p:cNvSpPr>
            <a:spLocks noGrp="1"/>
          </p:cNvSpPr>
          <p:nvPr>
            <p:ph type="body" sz="quarter" idx="27"/>
          </p:nvPr>
        </p:nvSpPr>
        <p:spPr>
          <a:xfrm>
            <a:off x="6192203" y="3788857"/>
            <a:ext cx="2700339" cy="997183"/>
          </a:xfrm>
          <a:solidFill>
            <a:schemeClr val="bg1">
              <a:lumMod val="95000"/>
            </a:schemeClr>
          </a:solidFill>
          <a:ln>
            <a:noFill/>
          </a:ln>
        </p:spPr>
        <p:txBody>
          <a:bodyPr lIns="161960" tIns="53987" rIns="161960" bIns="161960"/>
          <a:lstStyle>
            <a:lvl1pPr algn="ctr">
              <a:lnSpc>
                <a:spcPct val="120000"/>
              </a:lnSpc>
              <a:defRPr sz="1000">
                <a:ln>
                  <a:noFill/>
                </a:ln>
                <a:solidFill>
                  <a:schemeClr val="tx1"/>
                </a:solidFill>
                <a:latin typeface="Roboto Light"/>
                <a:cs typeface="Roboto Light"/>
              </a:defRPr>
            </a:lvl1pPr>
            <a:lvl2pPr algn="ctr">
              <a:lnSpc>
                <a:spcPct val="120000"/>
              </a:lnSpc>
              <a:defRPr sz="1000">
                <a:ln>
                  <a:noFill/>
                </a:ln>
                <a:solidFill>
                  <a:schemeClr val="tx1"/>
                </a:solidFill>
                <a:latin typeface="Roboto Light"/>
                <a:cs typeface="Roboto Light"/>
              </a:defRPr>
            </a:lvl2pPr>
            <a:lvl3pPr algn="ctr">
              <a:lnSpc>
                <a:spcPct val="120000"/>
              </a:lnSpc>
              <a:defRPr sz="1000">
                <a:ln>
                  <a:noFill/>
                </a:ln>
                <a:solidFill>
                  <a:schemeClr val="tx1"/>
                </a:solidFill>
                <a:latin typeface="Roboto Light"/>
                <a:cs typeface="Roboto Light"/>
              </a:defRPr>
            </a:lvl3pPr>
            <a:lvl4pPr algn="ctr">
              <a:lnSpc>
                <a:spcPct val="120000"/>
              </a:lnSpc>
              <a:defRPr sz="1000">
                <a:ln>
                  <a:noFill/>
                </a:ln>
                <a:solidFill>
                  <a:schemeClr val="tx1"/>
                </a:solidFill>
                <a:latin typeface="Roboto Light"/>
                <a:cs typeface="Roboto Light"/>
              </a:defRPr>
            </a:lvl4pPr>
            <a:lvl5pPr algn="ctr">
              <a:lnSpc>
                <a:spcPct val="120000"/>
              </a:lnSpc>
              <a:defRPr sz="1000">
                <a:ln>
                  <a:noFill/>
                </a:ln>
                <a:solidFill>
                  <a:schemeClr val="tx1"/>
                </a:solidFill>
                <a:latin typeface="Roboto Light"/>
                <a:cs typeface="Roboto Light"/>
              </a:defRPr>
            </a:lvl5pPr>
          </a:lstStyle>
          <a:p>
            <a:pPr lvl="0"/>
            <a:r>
              <a:rPr lang="sk-SK"/>
              <a:t>Click to edit Master text styles</a:t>
            </a:r>
          </a:p>
        </p:txBody>
      </p:sp>
      <p:sp>
        <p:nvSpPr>
          <p:cNvPr id="21"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26037073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Slide 1">
    <p:spTree>
      <p:nvGrpSpPr>
        <p:cNvPr id="1" name=""/>
        <p:cNvGrpSpPr/>
        <p:nvPr/>
      </p:nvGrpSpPr>
      <p:grpSpPr>
        <a:xfrm>
          <a:off x="0" y="0"/>
          <a:ext cx="0" cy="0"/>
          <a:chOff x="0" y="0"/>
          <a:chExt cx="0" cy="0"/>
        </a:xfrm>
      </p:grpSpPr>
      <p:sp>
        <p:nvSpPr>
          <p:cNvPr id="6" name="Right Triangle 5"/>
          <p:cNvSpPr/>
          <p:nvPr userDrawn="1"/>
        </p:nvSpPr>
        <p:spPr>
          <a:xfrm rot="20627121" flipV="1">
            <a:off x="-883459" y="-1164601"/>
            <a:ext cx="9679995" cy="10755550"/>
          </a:xfrm>
          <a:prstGeom prst="r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91418" tIns="45708" rIns="91418" bIns="45708" rtlCol="0" anchor="ctr"/>
          <a:lstStyle/>
          <a:p>
            <a:pPr algn="ctr"/>
            <a:endParaRPr lang="en-US" sz="1800"/>
          </a:p>
        </p:txBody>
      </p:sp>
      <p:sp>
        <p:nvSpPr>
          <p:cNvPr id="9" name="Text Placeholder 8"/>
          <p:cNvSpPr>
            <a:spLocks noGrp="1"/>
          </p:cNvSpPr>
          <p:nvPr>
            <p:ph type="body" sz="quarter" idx="21"/>
          </p:nvPr>
        </p:nvSpPr>
        <p:spPr>
          <a:xfrm>
            <a:off x="252412" y="1502833"/>
            <a:ext cx="3960000" cy="592667"/>
          </a:xfrm>
          <a:prstGeom prst="rect">
            <a:avLst/>
          </a:prstGeom>
        </p:spPr>
        <p:txBody>
          <a:bodyPr>
            <a:noAutofit/>
          </a:bodyPr>
          <a:lstStyle>
            <a:lvl1pPr marL="0" indent="0" algn="l">
              <a:lnSpc>
                <a:spcPct val="120000"/>
              </a:lnSpc>
              <a:buNone/>
              <a:defRPr sz="1000">
                <a:latin typeface="Roboto Light"/>
                <a:cs typeface="Roboto Light"/>
              </a:defRPr>
            </a:lvl1pPr>
            <a:lvl2pPr marL="456947" indent="0" algn="l">
              <a:lnSpc>
                <a:spcPct val="120000"/>
              </a:lnSpc>
              <a:buNone/>
              <a:defRPr sz="1000">
                <a:latin typeface="Roboto Light"/>
                <a:cs typeface="Roboto Light"/>
              </a:defRPr>
            </a:lvl2pPr>
            <a:lvl3pPr marL="913911" indent="0" algn="l">
              <a:lnSpc>
                <a:spcPct val="120000"/>
              </a:lnSpc>
              <a:buNone/>
              <a:defRPr sz="1000">
                <a:latin typeface="Roboto Light"/>
                <a:cs typeface="Roboto Light"/>
              </a:defRPr>
            </a:lvl3pPr>
            <a:lvl4pPr marL="1370867" indent="0" algn="l">
              <a:lnSpc>
                <a:spcPct val="120000"/>
              </a:lnSpc>
              <a:buNone/>
              <a:defRPr sz="1000">
                <a:latin typeface="Roboto Light"/>
                <a:cs typeface="Roboto Light"/>
              </a:defRPr>
            </a:lvl4pPr>
            <a:lvl5pPr marL="1827821" indent="0" algn="l">
              <a:lnSpc>
                <a:spcPct val="120000"/>
              </a:lnSpc>
              <a:buNone/>
              <a:defRPr sz="1000">
                <a:latin typeface="Roboto Light"/>
                <a:cs typeface="Roboto Light"/>
              </a:defRPr>
            </a:lvl5pPr>
          </a:lstStyle>
          <a:p>
            <a:pPr lvl="0"/>
            <a:r>
              <a:rPr lang="x-none"/>
              <a:t>Click to edit Master text styles</a:t>
            </a:r>
          </a:p>
          <a:p>
            <a:pPr lvl="1"/>
            <a:r>
              <a:rPr lang="x-none"/>
              <a:t>Second level</a:t>
            </a:r>
            <a:endParaRPr lang="en-US"/>
          </a:p>
        </p:txBody>
      </p:sp>
      <p:sp>
        <p:nvSpPr>
          <p:cNvPr id="3" name="Title 2"/>
          <p:cNvSpPr>
            <a:spLocks noGrp="1"/>
          </p:cNvSpPr>
          <p:nvPr>
            <p:ph type="title"/>
          </p:nvPr>
        </p:nvSpPr>
        <p:spPr/>
        <p:txBody>
          <a:bodyPr vert="horz"/>
          <a:lstStyle/>
          <a:p>
            <a:r>
              <a:rPr lang="x-none"/>
              <a:t>Click to edit Master title style</a:t>
            </a:r>
            <a:endParaRPr lang="en-US"/>
          </a:p>
        </p:txBody>
      </p:sp>
      <p:sp>
        <p:nvSpPr>
          <p:cNvPr id="10" name="Text Placeholder 8"/>
          <p:cNvSpPr>
            <a:spLocks noGrp="1"/>
          </p:cNvSpPr>
          <p:nvPr>
            <p:ph type="body" sz="quarter" idx="23"/>
          </p:nvPr>
        </p:nvSpPr>
        <p:spPr>
          <a:xfrm>
            <a:off x="252412" y="2095502"/>
            <a:ext cx="3600000" cy="592667"/>
          </a:xfrm>
          <a:prstGeom prst="rect">
            <a:avLst/>
          </a:prstGeom>
        </p:spPr>
        <p:txBody>
          <a:bodyPr>
            <a:noAutofit/>
          </a:bodyPr>
          <a:lstStyle>
            <a:lvl1pPr marL="0" indent="0" algn="l">
              <a:lnSpc>
                <a:spcPct val="120000"/>
              </a:lnSpc>
              <a:buNone/>
              <a:defRPr sz="1000">
                <a:latin typeface="Roboto Light"/>
                <a:cs typeface="Roboto Light"/>
              </a:defRPr>
            </a:lvl1pPr>
            <a:lvl2pPr marL="456947" indent="0" algn="l">
              <a:lnSpc>
                <a:spcPct val="120000"/>
              </a:lnSpc>
              <a:buNone/>
              <a:defRPr sz="1000">
                <a:latin typeface="Roboto Light"/>
                <a:cs typeface="Roboto Light"/>
              </a:defRPr>
            </a:lvl2pPr>
            <a:lvl3pPr marL="913911" indent="0" algn="l">
              <a:lnSpc>
                <a:spcPct val="120000"/>
              </a:lnSpc>
              <a:buNone/>
              <a:defRPr sz="1000">
                <a:latin typeface="Roboto Light"/>
                <a:cs typeface="Roboto Light"/>
              </a:defRPr>
            </a:lvl3pPr>
            <a:lvl4pPr marL="1370867" indent="0" algn="l">
              <a:lnSpc>
                <a:spcPct val="120000"/>
              </a:lnSpc>
              <a:buNone/>
              <a:defRPr sz="1000">
                <a:latin typeface="Roboto Light"/>
                <a:cs typeface="Roboto Light"/>
              </a:defRPr>
            </a:lvl4pPr>
            <a:lvl5pPr marL="1827821" indent="0" algn="l">
              <a:lnSpc>
                <a:spcPct val="120000"/>
              </a:lnSpc>
              <a:buNone/>
              <a:defRPr sz="1000">
                <a:latin typeface="Roboto Light"/>
                <a:cs typeface="Roboto Light"/>
              </a:defRPr>
            </a:lvl5pPr>
          </a:lstStyle>
          <a:p>
            <a:pPr lvl="0"/>
            <a:r>
              <a:rPr lang="x-none"/>
              <a:t>Click to edit Master text styles</a:t>
            </a:r>
          </a:p>
          <a:p>
            <a:pPr lvl="1"/>
            <a:r>
              <a:rPr lang="x-none"/>
              <a:t>Second level</a:t>
            </a:r>
            <a:endParaRPr lang="en-US"/>
          </a:p>
        </p:txBody>
      </p:sp>
      <p:sp>
        <p:nvSpPr>
          <p:cNvPr id="11" name="Text Placeholder 8"/>
          <p:cNvSpPr>
            <a:spLocks noGrp="1"/>
          </p:cNvSpPr>
          <p:nvPr>
            <p:ph type="body" sz="quarter" idx="24"/>
          </p:nvPr>
        </p:nvSpPr>
        <p:spPr>
          <a:xfrm>
            <a:off x="252439" y="2688172"/>
            <a:ext cx="3239999" cy="592667"/>
          </a:xfrm>
          <a:prstGeom prst="rect">
            <a:avLst/>
          </a:prstGeom>
        </p:spPr>
        <p:txBody>
          <a:bodyPr>
            <a:noAutofit/>
          </a:bodyPr>
          <a:lstStyle>
            <a:lvl1pPr marL="0" indent="0" algn="l">
              <a:lnSpc>
                <a:spcPct val="120000"/>
              </a:lnSpc>
              <a:buNone/>
              <a:defRPr sz="1000">
                <a:latin typeface="Roboto Light"/>
                <a:cs typeface="Roboto Light"/>
              </a:defRPr>
            </a:lvl1pPr>
            <a:lvl2pPr marL="456947" indent="0" algn="l">
              <a:lnSpc>
                <a:spcPct val="120000"/>
              </a:lnSpc>
              <a:buNone/>
              <a:defRPr sz="1000">
                <a:latin typeface="Roboto Light"/>
                <a:cs typeface="Roboto Light"/>
              </a:defRPr>
            </a:lvl2pPr>
            <a:lvl3pPr marL="913911" indent="0" algn="l">
              <a:lnSpc>
                <a:spcPct val="120000"/>
              </a:lnSpc>
              <a:buNone/>
              <a:defRPr sz="1000">
                <a:latin typeface="Roboto Light"/>
                <a:cs typeface="Roboto Light"/>
              </a:defRPr>
            </a:lvl3pPr>
            <a:lvl4pPr marL="1370867" indent="0" algn="l">
              <a:lnSpc>
                <a:spcPct val="120000"/>
              </a:lnSpc>
              <a:buNone/>
              <a:defRPr sz="1000">
                <a:latin typeface="Roboto Light"/>
                <a:cs typeface="Roboto Light"/>
              </a:defRPr>
            </a:lvl4pPr>
            <a:lvl5pPr marL="1827821" indent="0" algn="l">
              <a:lnSpc>
                <a:spcPct val="120000"/>
              </a:lnSpc>
              <a:buNone/>
              <a:defRPr sz="1000">
                <a:latin typeface="Roboto Light"/>
                <a:cs typeface="Roboto Light"/>
              </a:defRPr>
            </a:lvl5pPr>
          </a:lstStyle>
          <a:p>
            <a:pPr lvl="0"/>
            <a:r>
              <a:rPr lang="x-none"/>
              <a:t>Click to edit Master text styles</a:t>
            </a:r>
          </a:p>
          <a:p>
            <a:pPr lvl="1"/>
            <a:r>
              <a:rPr lang="x-none"/>
              <a:t>Second level</a:t>
            </a:r>
            <a:endParaRPr lang="en-US"/>
          </a:p>
        </p:txBody>
      </p:sp>
      <p:sp>
        <p:nvSpPr>
          <p:cNvPr id="12" name="Text Placeholder 8"/>
          <p:cNvSpPr>
            <a:spLocks noGrp="1"/>
          </p:cNvSpPr>
          <p:nvPr>
            <p:ph type="body" sz="quarter" idx="25"/>
          </p:nvPr>
        </p:nvSpPr>
        <p:spPr>
          <a:xfrm>
            <a:off x="252450" y="3280833"/>
            <a:ext cx="2871787" cy="592667"/>
          </a:xfrm>
          <a:prstGeom prst="rect">
            <a:avLst/>
          </a:prstGeom>
        </p:spPr>
        <p:txBody>
          <a:bodyPr>
            <a:noAutofit/>
          </a:bodyPr>
          <a:lstStyle>
            <a:lvl1pPr marL="0" indent="0" algn="l">
              <a:lnSpc>
                <a:spcPct val="120000"/>
              </a:lnSpc>
              <a:buNone/>
              <a:defRPr sz="1000">
                <a:latin typeface="Roboto Light"/>
                <a:cs typeface="Roboto Light"/>
              </a:defRPr>
            </a:lvl1pPr>
            <a:lvl2pPr marL="456947" indent="0" algn="l">
              <a:lnSpc>
                <a:spcPct val="120000"/>
              </a:lnSpc>
              <a:buNone/>
              <a:defRPr sz="1000">
                <a:latin typeface="Roboto Light"/>
                <a:cs typeface="Roboto Light"/>
              </a:defRPr>
            </a:lvl2pPr>
            <a:lvl3pPr marL="913911" indent="0" algn="l">
              <a:lnSpc>
                <a:spcPct val="120000"/>
              </a:lnSpc>
              <a:buNone/>
              <a:defRPr sz="1000">
                <a:latin typeface="Roboto Light"/>
                <a:cs typeface="Roboto Light"/>
              </a:defRPr>
            </a:lvl3pPr>
            <a:lvl4pPr marL="1370867" indent="0" algn="l">
              <a:lnSpc>
                <a:spcPct val="120000"/>
              </a:lnSpc>
              <a:buNone/>
              <a:defRPr sz="1000">
                <a:latin typeface="Roboto Light"/>
                <a:cs typeface="Roboto Light"/>
              </a:defRPr>
            </a:lvl4pPr>
            <a:lvl5pPr marL="1827821" indent="0" algn="l">
              <a:lnSpc>
                <a:spcPct val="120000"/>
              </a:lnSpc>
              <a:buNone/>
              <a:defRPr sz="1000">
                <a:latin typeface="Roboto Light"/>
                <a:cs typeface="Roboto Light"/>
              </a:defRPr>
            </a:lvl5pPr>
          </a:lstStyle>
          <a:p>
            <a:pPr lvl="0"/>
            <a:r>
              <a:rPr lang="x-none"/>
              <a:t>Click to edit Master text styles</a:t>
            </a:r>
          </a:p>
          <a:p>
            <a:pPr lvl="1"/>
            <a:r>
              <a:rPr lang="x-none"/>
              <a:t>Second level</a:t>
            </a:r>
            <a:endParaRPr lang="en-US"/>
          </a:p>
        </p:txBody>
      </p:sp>
      <p:sp>
        <p:nvSpPr>
          <p:cNvPr id="13" name="Text Placeholder 8"/>
          <p:cNvSpPr>
            <a:spLocks noGrp="1"/>
          </p:cNvSpPr>
          <p:nvPr>
            <p:ph type="body" sz="quarter" idx="26"/>
          </p:nvPr>
        </p:nvSpPr>
        <p:spPr>
          <a:xfrm>
            <a:off x="252418" y="3873502"/>
            <a:ext cx="2490788" cy="592667"/>
          </a:xfrm>
          <a:prstGeom prst="rect">
            <a:avLst/>
          </a:prstGeom>
        </p:spPr>
        <p:txBody>
          <a:bodyPr>
            <a:noAutofit/>
          </a:bodyPr>
          <a:lstStyle>
            <a:lvl1pPr marL="0" indent="0" algn="l">
              <a:lnSpc>
                <a:spcPct val="120000"/>
              </a:lnSpc>
              <a:buNone/>
              <a:defRPr sz="1000">
                <a:latin typeface="Roboto Light"/>
                <a:cs typeface="Roboto Light"/>
              </a:defRPr>
            </a:lvl1pPr>
            <a:lvl2pPr marL="456947" indent="0" algn="l">
              <a:lnSpc>
                <a:spcPct val="120000"/>
              </a:lnSpc>
              <a:buNone/>
              <a:defRPr sz="1000">
                <a:latin typeface="Roboto Light"/>
                <a:cs typeface="Roboto Light"/>
              </a:defRPr>
            </a:lvl2pPr>
            <a:lvl3pPr marL="913911" indent="0" algn="l">
              <a:lnSpc>
                <a:spcPct val="120000"/>
              </a:lnSpc>
              <a:buNone/>
              <a:defRPr sz="1000">
                <a:latin typeface="Roboto Light"/>
                <a:cs typeface="Roboto Light"/>
              </a:defRPr>
            </a:lvl3pPr>
            <a:lvl4pPr marL="1370867" indent="0" algn="l">
              <a:lnSpc>
                <a:spcPct val="120000"/>
              </a:lnSpc>
              <a:buNone/>
              <a:defRPr sz="1000">
                <a:latin typeface="Roboto Light"/>
                <a:cs typeface="Roboto Light"/>
              </a:defRPr>
            </a:lvl4pPr>
            <a:lvl5pPr marL="1827821" indent="0" algn="l">
              <a:lnSpc>
                <a:spcPct val="120000"/>
              </a:lnSpc>
              <a:buNone/>
              <a:defRPr sz="1000">
                <a:latin typeface="Roboto Light"/>
                <a:cs typeface="Roboto Light"/>
              </a:defRPr>
            </a:lvl5pPr>
          </a:lstStyle>
          <a:p>
            <a:pPr lvl="0"/>
            <a:r>
              <a:rPr lang="x-none"/>
              <a:t>Click to edit Master text styles</a:t>
            </a:r>
          </a:p>
          <a:p>
            <a:pPr lvl="1"/>
            <a:r>
              <a:rPr lang="x-none"/>
              <a:t>Second level</a:t>
            </a:r>
            <a:endParaRPr lang="en-US"/>
          </a:p>
        </p:txBody>
      </p:sp>
      <p:sp>
        <p:nvSpPr>
          <p:cNvPr id="4" name="Footer Placeholder 3"/>
          <p:cNvSpPr>
            <a:spLocks noGrp="1"/>
          </p:cNvSpPr>
          <p:nvPr>
            <p:ph type="ftr" sz="quarter" idx="27"/>
          </p:nvPr>
        </p:nvSpPr>
        <p:spPr/>
        <p:txBody>
          <a:bodyPr/>
          <a:lstStyle/>
          <a:p>
            <a:r>
              <a:rPr lang="en-US" dirty="0"/>
              <a:t>www.graphicriver.net/goashape</a:t>
            </a:r>
          </a:p>
        </p:txBody>
      </p:sp>
    </p:spTree>
    <p:extLst>
      <p:ext uri="{BB962C8B-B14F-4D97-AF65-F5344CB8AC3E}">
        <p14:creationId xmlns:p14="http://schemas.microsoft.com/office/powerpoint/2010/main" val="28555946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4572000" y="1502833"/>
            <a:ext cx="4320000" cy="3217333"/>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47" indent="0">
              <a:lnSpc>
                <a:spcPct val="120000"/>
              </a:lnSpc>
              <a:buNone/>
              <a:defRPr sz="1000">
                <a:solidFill>
                  <a:schemeClr val="tx1"/>
                </a:solidFill>
                <a:latin typeface="Roboto Light"/>
                <a:cs typeface="Roboto Light"/>
              </a:defRPr>
            </a:lvl2pPr>
            <a:lvl3pPr marL="913911" indent="0">
              <a:lnSpc>
                <a:spcPct val="120000"/>
              </a:lnSpc>
              <a:buNone/>
              <a:defRPr sz="1000">
                <a:solidFill>
                  <a:schemeClr val="tx1"/>
                </a:solidFill>
                <a:latin typeface="Roboto Light"/>
                <a:cs typeface="Roboto Light"/>
              </a:defRPr>
            </a:lvl3pPr>
            <a:lvl4pPr marL="1370867" indent="0">
              <a:lnSpc>
                <a:spcPct val="120000"/>
              </a:lnSpc>
              <a:buNone/>
              <a:defRPr sz="1000">
                <a:solidFill>
                  <a:schemeClr val="tx1"/>
                </a:solidFill>
                <a:latin typeface="Roboto Light"/>
                <a:cs typeface="Roboto Light"/>
              </a:defRPr>
            </a:lvl4pPr>
            <a:lvl5pPr marL="1827821"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p:cNvSpPr>
            <a:spLocks noGrp="1"/>
          </p:cNvSpPr>
          <p:nvPr>
            <p:ph type="title"/>
          </p:nvPr>
        </p:nvSpPr>
        <p:spPr>
          <a:xfrm>
            <a:off x="252469" y="910169"/>
            <a:ext cx="7900987" cy="423333"/>
          </a:xfrm>
        </p:spPr>
        <p:txBody>
          <a:bodyPr vert="horz"/>
          <a:lstStyle/>
          <a:p>
            <a:r>
              <a:rPr lang="x-none"/>
              <a:t>Click to edit Master title style</a:t>
            </a:r>
            <a:endParaRPr lang="en-US"/>
          </a:p>
        </p:txBody>
      </p:sp>
      <p:sp>
        <p:nvSpPr>
          <p:cNvPr id="3" name="Footer Placeholder 2"/>
          <p:cNvSpPr>
            <a:spLocks noGrp="1"/>
          </p:cNvSpPr>
          <p:nvPr>
            <p:ph type="ftr" sz="quarter" idx="15"/>
          </p:nvPr>
        </p:nvSpPr>
        <p:spPr/>
        <p:txBody>
          <a:bodyPr/>
          <a:lstStyle/>
          <a:p>
            <a:r>
              <a:rPr lang="en-US" dirty="0"/>
              <a:t>www.graphicriver.net/goashape</a:t>
            </a:r>
          </a:p>
        </p:txBody>
      </p:sp>
      <p:sp>
        <p:nvSpPr>
          <p:cNvPr id="7"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29752200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2971838" y="1502833"/>
            <a:ext cx="5920201" cy="3217333"/>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47" indent="0">
              <a:lnSpc>
                <a:spcPct val="120000"/>
              </a:lnSpc>
              <a:buNone/>
              <a:defRPr sz="1000">
                <a:solidFill>
                  <a:schemeClr val="tx1"/>
                </a:solidFill>
                <a:latin typeface="Roboto Light"/>
                <a:cs typeface="Roboto Light"/>
              </a:defRPr>
            </a:lvl2pPr>
            <a:lvl3pPr marL="913911" indent="0">
              <a:lnSpc>
                <a:spcPct val="120000"/>
              </a:lnSpc>
              <a:buNone/>
              <a:defRPr sz="1000">
                <a:solidFill>
                  <a:schemeClr val="tx1"/>
                </a:solidFill>
                <a:latin typeface="Roboto Light"/>
                <a:cs typeface="Roboto Light"/>
              </a:defRPr>
            </a:lvl3pPr>
            <a:lvl4pPr marL="1370867" indent="0">
              <a:lnSpc>
                <a:spcPct val="120000"/>
              </a:lnSpc>
              <a:buNone/>
              <a:defRPr sz="1000">
                <a:solidFill>
                  <a:schemeClr val="tx1"/>
                </a:solidFill>
                <a:latin typeface="Roboto Light"/>
                <a:cs typeface="Roboto Light"/>
              </a:defRPr>
            </a:lvl4pPr>
            <a:lvl5pPr marL="1827821"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p:cNvSpPr>
            <a:spLocks noGrp="1"/>
          </p:cNvSpPr>
          <p:nvPr>
            <p:ph type="title"/>
          </p:nvPr>
        </p:nvSpPr>
        <p:spPr>
          <a:xfrm>
            <a:off x="252469" y="910169"/>
            <a:ext cx="7900987" cy="423333"/>
          </a:xfrm>
        </p:spPr>
        <p:txBody>
          <a:bodyPr vert="horz"/>
          <a:lstStyle/>
          <a:p>
            <a:r>
              <a:rPr lang="x-none"/>
              <a:t>Click to edit Master title style</a:t>
            </a:r>
            <a:endParaRPr lang="en-US"/>
          </a:p>
        </p:txBody>
      </p:sp>
      <p:sp>
        <p:nvSpPr>
          <p:cNvPr id="4" name="Text Placeholder 3"/>
          <p:cNvSpPr>
            <a:spLocks noGrp="1"/>
          </p:cNvSpPr>
          <p:nvPr>
            <p:ph type="body" sz="quarter" idx="20"/>
          </p:nvPr>
        </p:nvSpPr>
        <p:spPr>
          <a:xfrm>
            <a:off x="252465" y="1502833"/>
            <a:ext cx="2719387" cy="3217333"/>
          </a:xfrm>
        </p:spPr>
        <p:txBody>
          <a:bodyPr>
            <a:noAutofit/>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3" name="Footer Placeholder 2"/>
          <p:cNvSpPr>
            <a:spLocks noGrp="1"/>
          </p:cNvSpPr>
          <p:nvPr>
            <p:ph type="ftr" sz="quarter" idx="21"/>
          </p:nvPr>
        </p:nvSpPr>
        <p:spPr/>
        <p:txBody>
          <a:bodyPr/>
          <a:lstStyle/>
          <a:p>
            <a:r>
              <a:rPr lang="en-US" dirty="0"/>
              <a:t>www.graphicriver.net/goashape</a:t>
            </a:r>
          </a:p>
        </p:txBody>
      </p:sp>
      <p:sp>
        <p:nvSpPr>
          <p:cNvPr id="7"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26498815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252474" y="1502833"/>
            <a:ext cx="5920201" cy="3217333"/>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47" indent="0">
              <a:lnSpc>
                <a:spcPct val="120000"/>
              </a:lnSpc>
              <a:buNone/>
              <a:defRPr sz="1000">
                <a:solidFill>
                  <a:schemeClr val="tx1"/>
                </a:solidFill>
                <a:latin typeface="Roboto Light"/>
                <a:cs typeface="Roboto Light"/>
              </a:defRPr>
            </a:lvl2pPr>
            <a:lvl3pPr marL="913911" indent="0">
              <a:lnSpc>
                <a:spcPct val="120000"/>
              </a:lnSpc>
              <a:buNone/>
              <a:defRPr sz="1000">
                <a:solidFill>
                  <a:schemeClr val="tx1"/>
                </a:solidFill>
                <a:latin typeface="Roboto Light"/>
                <a:cs typeface="Roboto Light"/>
              </a:defRPr>
            </a:lvl3pPr>
            <a:lvl4pPr marL="1370867" indent="0">
              <a:lnSpc>
                <a:spcPct val="120000"/>
              </a:lnSpc>
              <a:buNone/>
              <a:defRPr sz="1000">
                <a:solidFill>
                  <a:schemeClr val="tx1"/>
                </a:solidFill>
                <a:latin typeface="Roboto Light"/>
                <a:cs typeface="Roboto Light"/>
              </a:defRPr>
            </a:lvl4pPr>
            <a:lvl5pPr marL="1827821"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p:cNvSpPr>
            <a:spLocks noGrp="1"/>
          </p:cNvSpPr>
          <p:nvPr>
            <p:ph type="title"/>
          </p:nvPr>
        </p:nvSpPr>
        <p:spPr>
          <a:xfrm>
            <a:off x="252469" y="910169"/>
            <a:ext cx="7900987" cy="423333"/>
          </a:xfrm>
        </p:spPr>
        <p:txBody>
          <a:bodyPr vert="horz"/>
          <a:lstStyle/>
          <a:p>
            <a:r>
              <a:rPr lang="x-none"/>
              <a:t>Click to edit Master title style</a:t>
            </a:r>
            <a:endParaRPr lang="en-US"/>
          </a:p>
        </p:txBody>
      </p:sp>
      <p:sp>
        <p:nvSpPr>
          <p:cNvPr id="2" name="Footer Placeholder 1"/>
          <p:cNvSpPr>
            <a:spLocks noGrp="1"/>
          </p:cNvSpPr>
          <p:nvPr>
            <p:ph type="ftr" sz="quarter" idx="19"/>
          </p:nvPr>
        </p:nvSpPr>
        <p:spPr>
          <a:xfrm>
            <a:off x="4572000" y="4910857"/>
            <a:ext cx="4320000" cy="481999"/>
          </a:xfrm>
          <a:prstGeom prst="rect">
            <a:avLst/>
          </a:prstGeom>
        </p:spPr>
        <p:txBody>
          <a:bodyPr/>
          <a:lstStyle/>
          <a:p>
            <a:r>
              <a:rPr lang="en-US" dirty="0"/>
              <a:t>www.graphicriver.net/goashape</a:t>
            </a:r>
          </a:p>
        </p:txBody>
      </p:sp>
      <p:sp>
        <p:nvSpPr>
          <p:cNvPr id="4" name="Text Placeholder 3"/>
          <p:cNvSpPr>
            <a:spLocks noGrp="1"/>
          </p:cNvSpPr>
          <p:nvPr>
            <p:ph type="body" sz="quarter" idx="20"/>
          </p:nvPr>
        </p:nvSpPr>
        <p:spPr>
          <a:xfrm>
            <a:off x="6172666" y="1502833"/>
            <a:ext cx="2719387" cy="3217333"/>
          </a:xfrm>
        </p:spPr>
        <p:txBody>
          <a:bodyPr>
            <a:noAutofit/>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7"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10376088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Slide 1">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a:xfrm>
            <a:off x="4572000" y="4910857"/>
            <a:ext cx="4320000" cy="481999"/>
          </a:xfrm>
          <a:prstGeom prst="rect">
            <a:avLst/>
          </a:prstGeom>
        </p:spPr>
        <p:txBody>
          <a:bodyPr/>
          <a:lstStyle/>
          <a:p>
            <a:r>
              <a:rPr lang="en-US" dirty="0"/>
              <a:t>www.graphicriver.net/goashape</a:t>
            </a:r>
          </a:p>
        </p:txBody>
      </p:sp>
      <p:sp>
        <p:nvSpPr>
          <p:cNvPr id="11" name="Title 10"/>
          <p:cNvSpPr>
            <a:spLocks noGrp="1"/>
          </p:cNvSpPr>
          <p:nvPr>
            <p:ph type="title"/>
          </p:nvPr>
        </p:nvSpPr>
        <p:spPr/>
        <p:txBody>
          <a:bodyPr vert="horz"/>
          <a:lstStyle/>
          <a:p>
            <a:r>
              <a:rPr lang="x-none"/>
              <a:t>Click to edit Master title style</a:t>
            </a:r>
            <a:endParaRPr lang="en-US"/>
          </a:p>
        </p:txBody>
      </p:sp>
      <p:sp>
        <p:nvSpPr>
          <p:cNvPr id="7" name="Content Placeholder 16"/>
          <p:cNvSpPr>
            <a:spLocks noGrp="1"/>
          </p:cNvSpPr>
          <p:nvPr>
            <p:ph sz="quarter" idx="14" hasCustomPrompt="1"/>
          </p:nvPr>
        </p:nvSpPr>
        <p:spPr>
          <a:xfrm>
            <a:off x="252000" y="1502833"/>
            <a:ext cx="4320000" cy="3217333"/>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47" indent="0">
              <a:lnSpc>
                <a:spcPct val="120000"/>
              </a:lnSpc>
              <a:buNone/>
              <a:defRPr sz="1000">
                <a:solidFill>
                  <a:schemeClr val="tx1"/>
                </a:solidFill>
                <a:latin typeface="Roboto Light"/>
                <a:cs typeface="Roboto Light"/>
              </a:defRPr>
            </a:lvl2pPr>
            <a:lvl3pPr marL="913911" indent="0">
              <a:lnSpc>
                <a:spcPct val="120000"/>
              </a:lnSpc>
              <a:buNone/>
              <a:defRPr sz="1000">
                <a:solidFill>
                  <a:schemeClr val="tx1"/>
                </a:solidFill>
                <a:latin typeface="Roboto Light"/>
                <a:cs typeface="Roboto Light"/>
              </a:defRPr>
            </a:lvl3pPr>
            <a:lvl4pPr marL="1370867" indent="0">
              <a:lnSpc>
                <a:spcPct val="120000"/>
              </a:lnSpc>
              <a:buNone/>
              <a:defRPr sz="1000">
                <a:solidFill>
                  <a:schemeClr val="tx1"/>
                </a:solidFill>
                <a:latin typeface="Roboto Light"/>
                <a:cs typeface="Roboto Light"/>
              </a:defRPr>
            </a:lvl4pPr>
            <a:lvl5pPr marL="1827821"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13367486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8_Slide 1">
    <p:spTree>
      <p:nvGrpSpPr>
        <p:cNvPr id="1" name=""/>
        <p:cNvGrpSpPr/>
        <p:nvPr/>
      </p:nvGrpSpPr>
      <p:grpSpPr>
        <a:xfrm>
          <a:off x="0" y="0"/>
          <a:ext cx="0" cy="0"/>
          <a:chOff x="0" y="0"/>
          <a:chExt cx="0" cy="0"/>
        </a:xfrm>
      </p:grpSpPr>
      <p:sp>
        <p:nvSpPr>
          <p:cNvPr id="4" name="Content Placeholder 3"/>
          <p:cNvSpPr>
            <a:spLocks noGrp="1"/>
          </p:cNvSpPr>
          <p:nvPr>
            <p:ph sz="quarter" idx="17"/>
          </p:nvPr>
        </p:nvSpPr>
        <p:spPr>
          <a:xfrm>
            <a:off x="252416" y="1502833"/>
            <a:ext cx="4319588" cy="3217333"/>
          </a:xfrm>
          <a:prstGeom prst="rect">
            <a:avLst/>
          </a:prstGeom>
        </p:spPr>
        <p:txBody>
          <a:bodyPr>
            <a:noAutofit/>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itle 4"/>
          <p:cNvSpPr>
            <a:spLocks noGrp="1"/>
          </p:cNvSpPr>
          <p:nvPr>
            <p:ph type="title"/>
          </p:nvPr>
        </p:nvSpPr>
        <p:spPr/>
        <p:txBody>
          <a:bodyPr vert="horz"/>
          <a:lstStyle/>
          <a:p>
            <a:r>
              <a:rPr lang="x-none"/>
              <a:t>Click to edit Master title style</a:t>
            </a:r>
            <a:endParaRPr lang="en-US"/>
          </a:p>
        </p:txBody>
      </p:sp>
      <p:sp>
        <p:nvSpPr>
          <p:cNvPr id="6" name="Footer Placeholder 5"/>
          <p:cNvSpPr>
            <a:spLocks noGrp="1"/>
          </p:cNvSpPr>
          <p:nvPr>
            <p:ph type="ftr" sz="quarter" idx="18"/>
          </p:nvPr>
        </p:nvSpPr>
        <p:spPr>
          <a:xfrm>
            <a:off x="4572000" y="4910857"/>
            <a:ext cx="4320000" cy="481999"/>
          </a:xfrm>
          <a:prstGeom prst="rect">
            <a:avLst/>
          </a:prstGeom>
        </p:spPr>
        <p:txBody>
          <a:bodyPr/>
          <a:lstStyle/>
          <a:p>
            <a:r>
              <a:rPr lang="en-US" dirty="0"/>
              <a:t>www.graphicriver.net/goashape</a:t>
            </a:r>
          </a:p>
        </p:txBody>
      </p:sp>
      <p:sp>
        <p:nvSpPr>
          <p:cNvPr id="9" name="Content Placeholder 16"/>
          <p:cNvSpPr>
            <a:spLocks noGrp="1"/>
          </p:cNvSpPr>
          <p:nvPr>
            <p:ph sz="quarter" idx="14" hasCustomPrompt="1"/>
          </p:nvPr>
        </p:nvSpPr>
        <p:spPr>
          <a:xfrm>
            <a:off x="4572000" y="1502833"/>
            <a:ext cx="4320000" cy="3217333"/>
          </a:xfrm>
          <a:prstGeom prst="rect">
            <a:avLst/>
          </a:prstGeom>
        </p:spPr>
        <p:txBody>
          <a:bodyPr>
            <a:noAutofit/>
          </a:bodyPr>
          <a:lstStyle>
            <a:lvl1pPr marL="0" indent="0">
              <a:lnSpc>
                <a:spcPct val="120000"/>
              </a:lnSpc>
              <a:buNone/>
              <a:defRPr sz="1000">
                <a:solidFill>
                  <a:schemeClr val="tx1"/>
                </a:solidFill>
                <a:latin typeface="Roboto Light"/>
                <a:cs typeface="Roboto Light"/>
              </a:defRPr>
            </a:lvl1pPr>
            <a:lvl2pPr marL="456947" indent="0">
              <a:lnSpc>
                <a:spcPct val="120000"/>
              </a:lnSpc>
              <a:buNone/>
              <a:defRPr sz="1000">
                <a:solidFill>
                  <a:schemeClr val="tx1"/>
                </a:solidFill>
                <a:latin typeface="Roboto Light"/>
                <a:cs typeface="Roboto Light"/>
              </a:defRPr>
            </a:lvl2pPr>
            <a:lvl3pPr marL="913911" indent="0">
              <a:lnSpc>
                <a:spcPct val="120000"/>
              </a:lnSpc>
              <a:buNone/>
              <a:defRPr sz="1000">
                <a:solidFill>
                  <a:schemeClr val="tx1"/>
                </a:solidFill>
                <a:latin typeface="Roboto Light"/>
                <a:cs typeface="Roboto Light"/>
              </a:defRPr>
            </a:lvl3pPr>
            <a:lvl4pPr marL="1370867" indent="0">
              <a:lnSpc>
                <a:spcPct val="120000"/>
              </a:lnSpc>
              <a:buNone/>
              <a:defRPr sz="1000">
                <a:solidFill>
                  <a:schemeClr val="tx1"/>
                </a:solidFill>
                <a:latin typeface="Roboto Light"/>
                <a:cs typeface="Roboto Light"/>
              </a:defRPr>
            </a:lvl4pPr>
            <a:lvl5pPr marL="1827821"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24541080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Slide 1">
    <p:spTree>
      <p:nvGrpSpPr>
        <p:cNvPr id="1" name=""/>
        <p:cNvGrpSpPr/>
        <p:nvPr/>
      </p:nvGrpSpPr>
      <p:grpSpPr>
        <a:xfrm>
          <a:off x="0" y="0"/>
          <a:ext cx="0" cy="0"/>
          <a:chOff x="0" y="0"/>
          <a:chExt cx="0" cy="0"/>
        </a:xfrm>
      </p:grpSpPr>
      <p:sp>
        <p:nvSpPr>
          <p:cNvPr id="14" name="Content Placeholder 16"/>
          <p:cNvSpPr>
            <a:spLocks noGrp="1"/>
          </p:cNvSpPr>
          <p:nvPr>
            <p:ph sz="quarter" idx="14" hasCustomPrompt="1"/>
          </p:nvPr>
        </p:nvSpPr>
        <p:spPr>
          <a:xfrm>
            <a:off x="252000" y="1502833"/>
            <a:ext cx="8640000" cy="3217333"/>
          </a:xfrm>
          <a:prstGeom prst="rect">
            <a:avLst/>
          </a:prstGeom>
        </p:spPr>
        <p:txBody>
          <a:bodyPr>
            <a:noAutofit/>
          </a:bodyPr>
          <a:lstStyle>
            <a:lvl1pPr marL="0" indent="0">
              <a:lnSpc>
                <a:spcPct val="120000"/>
              </a:lnSpc>
              <a:spcBef>
                <a:spcPts val="0"/>
              </a:spcBef>
              <a:buNone/>
              <a:defRPr sz="1000" b="0" i="0">
                <a:solidFill>
                  <a:schemeClr val="tx1"/>
                </a:solidFill>
                <a:latin typeface="Roboto Light"/>
                <a:cs typeface="Roboto Light"/>
              </a:defRPr>
            </a:lvl1pPr>
            <a:lvl2pPr marL="456947" indent="0">
              <a:lnSpc>
                <a:spcPct val="120000"/>
              </a:lnSpc>
              <a:spcBef>
                <a:spcPts val="0"/>
              </a:spcBef>
              <a:buNone/>
              <a:defRPr sz="1000" b="0" i="0">
                <a:solidFill>
                  <a:schemeClr val="tx1"/>
                </a:solidFill>
                <a:latin typeface="Roboto Light"/>
                <a:cs typeface="Roboto Light"/>
              </a:defRPr>
            </a:lvl2pPr>
            <a:lvl3pPr marL="913911" indent="0">
              <a:lnSpc>
                <a:spcPct val="120000"/>
              </a:lnSpc>
              <a:spcBef>
                <a:spcPts val="0"/>
              </a:spcBef>
              <a:buNone/>
              <a:defRPr sz="1000" b="0" i="0">
                <a:solidFill>
                  <a:schemeClr val="tx1"/>
                </a:solidFill>
                <a:latin typeface="Roboto Light"/>
                <a:cs typeface="Roboto Light"/>
              </a:defRPr>
            </a:lvl3pPr>
            <a:lvl4pPr marL="1370867" indent="0">
              <a:lnSpc>
                <a:spcPct val="120000"/>
              </a:lnSpc>
              <a:spcBef>
                <a:spcPts val="0"/>
              </a:spcBef>
              <a:buNone/>
              <a:defRPr sz="1000" b="0" i="0">
                <a:solidFill>
                  <a:schemeClr val="tx1"/>
                </a:solidFill>
                <a:latin typeface="Roboto Light"/>
                <a:cs typeface="Roboto Light"/>
              </a:defRPr>
            </a:lvl4pPr>
            <a:lvl5pPr marL="1827821" indent="0">
              <a:lnSpc>
                <a:spcPct val="120000"/>
              </a:lnSpc>
              <a:spcBef>
                <a:spcPts val="0"/>
              </a:spcBef>
              <a:buFont typeface="Arial"/>
              <a:buNone/>
              <a:defRPr sz="1000" b="0" i="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p:cNvSpPr>
            <a:spLocks noGrp="1"/>
          </p:cNvSpPr>
          <p:nvPr>
            <p:ph type="ftr" sz="quarter" idx="17"/>
          </p:nvPr>
        </p:nvSpPr>
        <p:spPr>
          <a:xfrm>
            <a:off x="4572000" y="4910857"/>
            <a:ext cx="4320000" cy="481999"/>
          </a:xfrm>
          <a:prstGeom prst="rect">
            <a:avLst/>
          </a:prstGeom>
        </p:spPr>
        <p:txBody>
          <a:bodyPr/>
          <a:lstStyle/>
          <a:p>
            <a:r>
              <a:rPr lang="en-US" dirty="0"/>
              <a:t>www.graphicriver.net/goashape</a:t>
            </a:r>
          </a:p>
        </p:txBody>
      </p:sp>
      <p:sp>
        <p:nvSpPr>
          <p:cNvPr id="4" name="Title 3"/>
          <p:cNvSpPr>
            <a:spLocks noGrp="1"/>
          </p:cNvSpPr>
          <p:nvPr>
            <p:ph type="title"/>
          </p:nvPr>
        </p:nvSpPr>
        <p:spPr/>
        <p:txBody>
          <a:bodyPr vert="horz"/>
          <a:lstStyle/>
          <a:p>
            <a:r>
              <a:rPr lang="x-none"/>
              <a:t>Click to edit Master title style</a:t>
            </a:r>
            <a:endParaRPr lang="en-US"/>
          </a:p>
        </p:txBody>
      </p:sp>
      <p:sp>
        <p:nvSpPr>
          <p:cNvPr id="6"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4623185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7_Slide 1">
    <p:spTree>
      <p:nvGrpSpPr>
        <p:cNvPr id="1" name=""/>
        <p:cNvGrpSpPr/>
        <p:nvPr/>
      </p:nvGrpSpPr>
      <p:grpSpPr>
        <a:xfrm>
          <a:off x="0" y="0"/>
          <a:ext cx="0" cy="0"/>
          <a:chOff x="0" y="0"/>
          <a:chExt cx="0" cy="0"/>
        </a:xfrm>
      </p:grpSpPr>
      <p:sp>
        <p:nvSpPr>
          <p:cNvPr id="4" name="Rectangle 3"/>
          <p:cNvSpPr/>
          <p:nvPr userDrawn="1"/>
        </p:nvSpPr>
        <p:spPr>
          <a:xfrm>
            <a:off x="0" y="4910811"/>
            <a:ext cx="9144000" cy="825369"/>
          </a:xfrm>
          <a:prstGeom prst="rect">
            <a:avLst/>
          </a:prstGeom>
          <a:solidFill>
            <a:schemeClr val="tx2">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lIns="91418" tIns="45708" rIns="91418" bIns="45708" rtlCol="0" anchor="ctr"/>
          <a:lstStyle/>
          <a:p>
            <a:pPr algn="ctr"/>
            <a:endParaRPr lang="en-US" sz="1800">
              <a:ln>
                <a:noFill/>
              </a:ln>
              <a:solidFill>
                <a:schemeClr val="bg2"/>
              </a:solidFill>
              <a:latin typeface="Roboto Light"/>
            </a:endParaRPr>
          </a:p>
        </p:txBody>
      </p:sp>
      <p:sp>
        <p:nvSpPr>
          <p:cNvPr id="3" name="Content Placeholder 2"/>
          <p:cNvSpPr>
            <a:spLocks noGrp="1"/>
          </p:cNvSpPr>
          <p:nvPr>
            <p:ph sz="quarter" idx="17"/>
          </p:nvPr>
        </p:nvSpPr>
        <p:spPr>
          <a:xfrm>
            <a:off x="252443" y="1502833"/>
            <a:ext cx="8639175" cy="2878667"/>
          </a:xfrm>
        </p:spPr>
        <p:txBody>
          <a:bodyPr>
            <a:noAutofit/>
          </a:bodyPr>
          <a:lstStyle>
            <a:lvl1pPr marL="0" indent="0">
              <a:lnSpc>
                <a:spcPct val="120000"/>
              </a:lnSpc>
              <a:buNone/>
              <a:defRPr sz="1000">
                <a:solidFill>
                  <a:srgbClr val="FFFFFF"/>
                </a:solidFill>
                <a:latin typeface="Roboto Light"/>
                <a:cs typeface="Roboto Light"/>
              </a:defRPr>
            </a:lvl1pPr>
            <a:lvl2pPr marL="456947" indent="0">
              <a:lnSpc>
                <a:spcPct val="120000"/>
              </a:lnSpc>
              <a:buNone/>
              <a:defRPr sz="1000">
                <a:solidFill>
                  <a:srgbClr val="FFFFFF"/>
                </a:solidFill>
                <a:latin typeface="Roboto Light"/>
                <a:cs typeface="Roboto Light"/>
              </a:defRPr>
            </a:lvl2pPr>
            <a:lvl3pPr marL="913911" indent="0">
              <a:lnSpc>
                <a:spcPct val="120000"/>
              </a:lnSpc>
              <a:buNone/>
              <a:defRPr sz="1000">
                <a:solidFill>
                  <a:srgbClr val="FFFFFF"/>
                </a:solidFill>
                <a:latin typeface="Roboto Light"/>
                <a:cs typeface="Roboto Light"/>
              </a:defRPr>
            </a:lvl3pPr>
            <a:lvl4pPr marL="1370867" indent="0">
              <a:lnSpc>
                <a:spcPct val="120000"/>
              </a:lnSpc>
              <a:buNone/>
              <a:defRPr sz="1000">
                <a:solidFill>
                  <a:srgbClr val="FFFFFF"/>
                </a:solidFill>
                <a:latin typeface="Roboto Light"/>
                <a:cs typeface="Roboto Light"/>
              </a:defRPr>
            </a:lvl4pPr>
            <a:lvl5pPr marL="1827821" indent="0">
              <a:lnSpc>
                <a:spcPct val="120000"/>
              </a:lnSpc>
              <a:buNone/>
              <a:defRPr sz="1000">
                <a:solidFill>
                  <a:srgbClr val="FFFFFF"/>
                </a:solidFill>
                <a:latin typeface="Roboto Light"/>
                <a:cs typeface="Roboto Light"/>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2" name="Title 1"/>
          <p:cNvSpPr>
            <a:spLocks noGrp="1"/>
          </p:cNvSpPr>
          <p:nvPr>
            <p:ph type="title"/>
          </p:nvPr>
        </p:nvSpPr>
        <p:spPr/>
        <p:txBody>
          <a:bodyPr vert="horz"/>
          <a:lstStyle/>
          <a:p>
            <a:r>
              <a:rPr lang="x-none"/>
              <a:t>Click to edit Master title style</a:t>
            </a:r>
            <a:endParaRPr lang="en-US"/>
          </a:p>
        </p:txBody>
      </p:sp>
      <p:sp>
        <p:nvSpPr>
          <p:cNvPr id="6" name="Footer Placeholder 5"/>
          <p:cNvSpPr>
            <a:spLocks noGrp="1"/>
          </p:cNvSpPr>
          <p:nvPr>
            <p:ph type="ftr" sz="quarter" idx="18"/>
          </p:nvPr>
        </p:nvSpPr>
        <p:spPr>
          <a:xfrm>
            <a:off x="4572000" y="4910857"/>
            <a:ext cx="4320000" cy="481999"/>
          </a:xfrm>
          <a:prstGeom prst="rect">
            <a:avLst/>
          </a:prstGeom>
        </p:spPr>
        <p:txBody>
          <a:bodyPr/>
          <a:lstStyle/>
          <a:p>
            <a:r>
              <a:rPr lang="en-US" dirty="0"/>
              <a:t>www.graphicriver.net/goashape</a:t>
            </a:r>
          </a:p>
        </p:txBody>
      </p:sp>
      <p:pic>
        <p:nvPicPr>
          <p:cNvPr id="8" name="Picture 7"/>
          <p:cNvPicPr>
            <a:picLocks noChangeAspect="1"/>
          </p:cNvPicPr>
          <p:nvPr userDrawn="1"/>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81001" y="5268514"/>
            <a:ext cx="720000" cy="124310"/>
          </a:xfrm>
          <a:prstGeom prst="rect">
            <a:avLst/>
          </a:prstGeom>
        </p:spPr>
      </p:pic>
      <p:sp>
        <p:nvSpPr>
          <p:cNvPr id="9"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43940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rand">
    <p:spTree>
      <p:nvGrpSpPr>
        <p:cNvPr id="1" name=""/>
        <p:cNvGrpSpPr/>
        <p:nvPr/>
      </p:nvGrpSpPr>
      <p:grpSpPr>
        <a:xfrm>
          <a:off x="0" y="0"/>
          <a:ext cx="0" cy="0"/>
          <a:chOff x="0" y="0"/>
          <a:chExt cx="0" cy="0"/>
        </a:xfrm>
      </p:grpSpPr>
      <p:sp>
        <p:nvSpPr>
          <p:cNvPr id="6" name="Rectangle 5"/>
          <p:cNvSpPr/>
          <p:nvPr userDrawn="1"/>
        </p:nvSpPr>
        <p:spPr>
          <a:xfrm>
            <a:off x="0" y="0"/>
            <a:ext cx="9144000" cy="5715000"/>
          </a:xfrm>
          <a:prstGeom prst="rect">
            <a:avLst/>
          </a:prstGeom>
          <a:solidFill>
            <a:schemeClr val="tx2">
              <a:alpha val="70000"/>
            </a:schemeClr>
          </a:solidFill>
          <a:ln>
            <a:noFill/>
          </a:ln>
        </p:spPr>
        <p:style>
          <a:lnRef idx="1">
            <a:schemeClr val="accent1"/>
          </a:lnRef>
          <a:fillRef idx="3">
            <a:schemeClr val="accent1"/>
          </a:fillRef>
          <a:effectRef idx="2">
            <a:schemeClr val="accent1"/>
          </a:effectRef>
          <a:fontRef idx="minor">
            <a:schemeClr val="lt1"/>
          </a:fontRef>
        </p:style>
        <p:txBody>
          <a:bodyPr lIns="91418" tIns="45708" rIns="91418" bIns="45708" rtlCol="0" anchor="ctr"/>
          <a:lstStyle/>
          <a:p>
            <a:pPr algn="ctr"/>
            <a:endParaRPr lang="en-US" sz="1800">
              <a:ln>
                <a:noFill/>
              </a:ln>
            </a:endParaRPr>
          </a:p>
        </p:txBody>
      </p:sp>
      <p:sp>
        <p:nvSpPr>
          <p:cNvPr id="7" name="Picture Placeholder 6"/>
          <p:cNvSpPr>
            <a:spLocks noGrp="1" noChangeAspect="1"/>
          </p:cNvSpPr>
          <p:nvPr>
            <p:ph type="pic" sz="quarter" idx="10"/>
          </p:nvPr>
        </p:nvSpPr>
        <p:spPr>
          <a:xfrm>
            <a:off x="3309801" y="910167"/>
            <a:ext cx="2520000" cy="1750000"/>
          </a:xfrm>
          <a:prstGeom prst="rect">
            <a:avLst/>
          </a:prstGeom>
        </p:spPr>
        <p:txBody>
          <a:bodyPr>
            <a:normAutofit/>
          </a:bodyPr>
          <a:lstStyle>
            <a:lvl1pPr marL="0" indent="0">
              <a:buNone/>
              <a:defRPr sz="1000">
                <a:solidFill>
                  <a:srgbClr val="FFFFFF"/>
                </a:solidFill>
                <a:latin typeface="Open Sans"/>
                <a:cs typeface="Open Sans"/>
              </a:defRPr>
            </a:lvl1pPr>
          </a:lstStyle>
          <a:p>
            <a:endParaRPr lang="en-US" dirty="0"/>
          </a:p>
        </p:txBody>
      </p:sp>
      <p:sp>
        <p:nvSpPr>
          <p:cNvPr id="18" name="Text Placeholder 17"/>
          <p:cNvSpPr>
            <a:spLocks noGrp="1"/>
          </p:cNvSpPr>
          <p:nvPr>
            <p:ph type="body" sz="quarter" idx="15"/>
          </p:nvPr>
        </p:nvSpPr>
        <p:spPr>
          <a:xfrm>
            <a:off x="1828800" y="3684773"/>
            <a:ext cx="5486400" cy="950738"/>
          </a:xfrm>
          <a:prstGeom prst="rect">
            <a:avLst/>
          </a:prstGeom>
        </p:spPr>
        <p:txBody>
          <a:bodyPr vert="horz"/>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9" name="Title Placeholder 2"/>
          <p:cNvSpPr>
            <a:spLocks noGrp="1"/>
          </p:cNvSpPr>
          <p:nvPr>
            <p:ph type="title"/>
          </p:nvPr>
        </p:nvSpPr>
        <p:spPr>
          <a:xfrm>
            <a:off x="1828811" y="3106229"/>
            <a:ext cx="5486403" cy="578557"/>
          </a:xfrm>
          <a:prstGeom prst="rect">
            <a:avLst/>
          </a:prstGeom>
        </p:spPr>
        <p:txBody>
          <a:bodyPr vert="horz" lIns="68564" tIns="34281" rIns="68564" bIns="34281" rtlCol="0" anchor="ctr">
            <a:normAutofit/>
          </a:bodyPr>
          <a:lstStyle/>
          <a:p>
            <a:r>
              <a:rPr lang="x-none"/>
              <a:t>Click to edit Master title style</a:t>
            </a:r>
            <a:endParaRPr lang="en-US"/>
          </a:p>
        </p:txBody>
      </p:sp>
      <p:sp>
        <p:nvSpPr>
          <p:cNvPr id="11" name="Footer Placeholder 10"/>
          <p:cNvSpPr>
            <a:spLocks noGrp="1"/>
          </p:cNvSpPr>
          <p:nvPr>
            <p:ph type="ftr" sz="quarter" idx="16"/>
          </p:nvPr>
        </p:nvSpPr>
        <p:spPr>
          <a:xfrm>
            <a:off x="1828811" y="4720214"/>
            <a:ext cx="5486403" cy="305152"/>
          </a:xfrm>
        </p:spPr>
        <p:txBody>
          <a:bodyPr/>
          <a:lstStyle/>
          <a:p>
            <a:r>
              <a:rPr lang="en-US"/>
              <a:t>www.graphicriver.net/goashape</a:t>
            </a:r>
          </a:p>
        </p:txBody>
      </p:sp>
    </p:spTree>
    <p:extLst>
      <p:ext uri="{BB962C8B-B14F-4D97-AF65-F5344CB8AC3E}">
        <p14:creationId xmlns:p14="http://schemas.microsoft.com/office/powerpoint/2010/main" val="40712521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6_Slide 1">
    <p:spTree>
      <p:nvGrpSpPr>
        <p:cNvPr id="1" name=""/>
        <p:cNvGrpSpPr/>
        <p:nvPr/>
      </p:nvGrpSpPr>
      <p:grpSpPr>
        <a:xfrm>
          <a:off x="0" y="0"/>
          <a:ext cx="0" cy="0"/>
          <a:chOff x="0" y="0"/>
          <a:chExt cx="0" cy="0"/>
        </a:xfrm>
      </p:grpSpPr>
      <p:sp>
        <p:nvSpPr>
          <p:cNvPr id="7" name="Picture Placeholder 6"/>
          <p:cNvSpPr>
            <a:spLocks noGrp="1" noChangeAspect="1"/>
          </p:cNvSpPr>
          <p:nvPr>
            <p:ph type="pic" sz="quarter" idx="17"/>
          </p:nvPr>
        </p:nvSpPr>
        <p:spPr>
          <a:xfrm>
            <a:off x="44" y="0"/>
            <a:ext cx="6172201" cy="5715000"/>
          </a:xfrm>
          <a:prstGeom prst="rect">
            <a:avLst/>
          </a:prstGeom>
          <a:solidFill>
            <a:schemeClr val="tx2"/>
          </a:solidFill>
          <a:effectLst/>
        </p:spPr>
        <p:txBody>
          <a:bodyPr>
            <a:normAutofit/>
          </a:bodyPr>
          <a:lstStyle>
            <a:lvl1pPr marL="0" indent="0">
              <a:buNone/>
              <a:defRPr sz="1000"/>
            </a:lvl1pPr>
          </a:lstStyle>
          <a:p>
            <a:endParaRPr lang="en-US"/>
          </a:p>
        </p:txBody>
      </p:sp>
      <p:sp>
        <p:nvSpPr>
          <p:cNvPr id="9" name="Text Placeholder 8"/>
          <p:cNvSpPr>
            <a:spLocks noGrp="1"/>
          </p:cNvSpPr>
          <p:nvPr>
            <p:ph type="body" sz="quarter" idx="21"/>
          </p:nvPr>
        </p:nvSpPr>
        <p:spPr>
          <a:xfrm>
            <a:off x="6400800" y="2603502"/>
            <a:ext cx="2491200" cy="2116667"/>
          </a:xfrm>
          <a:prstGeom prst="rect">
            <a:avLst/>
          </a:prstGeom>
        </p:spPr>
        <p:txBody>
          <a:bodyPr>
            <a:noAutofit/>
          </a:bodyPr>
          <a:lstStyle>
            <a:lvl1pPr marL="0" indent="0" algn="ctr">
              <a:lnSpc>
                <a:spcPct val="120000"/>
              </a:lnSpc>
              <a:buNone/>
              <a:defRPr sz="1000" cap="none">
                <a:solidFill>
                  <a:schemeClr val="bg2"/>
                </a:solidFill>
                <a:latin typeface="Roboto Light"/>
                <a:cs typeface="Roboto Light"/>
              </a:defRPr>
            </a:lvl1pPr>
            <a:lvl2pPr marL="456947" indent="0" algn="ctr">
              <a:lnSpc>
                <a:spcPct val="120000"/>
              </a:lnSpc>
              <a:buNone/>
              <a:defRPr sz="1000" cap="none">
                <a:solidFill>
                  <a:schemeClr val="bg2"/>
                </a:solidFill>
                <a:latin typeface="Roboto Light"/>
                <a:cs typeface="Roboto Light"/>
              </a:defRPr>
            </a:lvl2pPr>
            <a:lvl3pPr marL="913911" indent="0" algn="ctr">
              <a:lnSpc>
                <a:spcPct val="120000"/>
              </a:lnSpc>
              <a:buNone/>
              <a:defRPr sz="1000" cap="none">
                <a:solidFill>
                  <a:schemeClr val="bg2"/>
                </a:solidFill>
                <a:latin typeface="Roboto Light"/>
                <a:cs typeface="Roboto Light"/>
              </a:defRPr>
            </a:lvl3pPr>
            <a:lvl4pPr marL="1370867" indent="0" algn="ctr">
              <a:lnSpc>
                <a:spcPct val="120000"/>
              </a:lnSpc>
              <a:buNone/>
              <a:defRPr sz="1000" cap="none">
                <a:solidFill>
                  <a:schemeClr val="bg2"/>
                </a:solidFill>
                <a:latin typeface="Roboto Light"/>
                <a:cs typeface="Roboto Light"/>
              </a:defRPr>
            </a:lvl4pPr>
            <a:lvl5pPr marL="1827821" indent="0" algn="ctr">
              <a:lnSpc>
                <a:spcPct val="120000"/>
              </a:lnSpc>
              <a:buNone/>
              <a:defRPr sz="1000" cap="none">
                <a:solidFill>
                  <a:schemeClr val="bg2"/>
                </a:solidFill>
                <a:latin typeface="Roboto Light"/>
                <a:cs typeface="Roboto Light"/>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ifth level</a:t>
            </a:r>
            <a:endParaRPr lang="en-US"/>
          </a:p>
        </p:txBody>
      </p:sp>
      <p:sp>
        <p:nvSpPr>
          <p:cNvPr id="18" name="Title Placeholder 2"/>
          <p:cNvSpPr>
            <a:spLocks noGrp="1"/>
          </p:cNvSpPr>
          <p:nvPr>
            <p:ph type="title"/>
          </p:nvPr>
        </p:nvSpPr>
        <p:spPr>
          <a:xfrm>
            <a:off x="6400800" y="2193144"/>
            <a:ext cx="2491200" cy="325734"/>
          </a:xfrm>
          <a:prstGeom prst="rect">
            <a:avLst/>
          </a:prstGeom>
        </p:spPr>
        <p:txBody>
          <a:bodyPr vert="horz" lIns="68564" tIns="34281" rIns="68564" bIns="34281" rtlCol="0" anchor="ctr">
            <a:normAutofit/>
          </a:bodyPr>
          <a:lstStyle/>
          <a:p>
            <a:endParaRPr lang="en-US"/>
          </a:p>
        </p:txBody>
      </p:sp>
      <p:sp>
        <p:nvSpPr>
          <p:cNvPr id="3" name="Picture Placeholder 2"/>
          <p:cNvSpPr>
            <a:spLocks noGrp="1" noChangeAspect="1"/>
          </p:cNvSpPr>
          <p:nvPr>
            <p:ph type="pic" sz="quarter" idx="22"/>
          </p:nvPr>
        </p:nvSpPr>
        <p:spPr>
          <a:xfrm>
            <a:off x="6934201" y="825500"/>
            <a:ext cx="1440000" cy="1000000"/>
          </a:xfrm>
          <a:prstGeom prst="rect">
            <a:avLst/>
          </a:prstGeom>
        </p:spPr>
        <p:txBody>
          <a:bodyPr>
            <a:normAutofit/>
          </a:bodyPr>
          <a:lstStyle>
            <a:lvl1pPr marL="0" indent="0">
              <a:buNone/>
              <a:defRPr sz="1000" cap="none">
                <a:solidFill>
                  <a:srgbClr val="FFFFFF"/>
                </a:solidFill>
                <a:latin typeface="Roboto Light"/>
                <a:cs typeface="Roboto Light"/>
              </a:defRPr>
            </a:lvl1pPr>
          </a:lstStyle>
          <a:p>
            <a:endParaRPr lang="en-US"/>
          </a:p>
        </p:txBody>
      </p:sp>
      <p:sp>
        <p:nvSpPr>
          <p:cNvPr id="4" name="Footer Placeholder 3"/>
          <p:cNvSpPr>
            <a:spLocks noGrp="1"/>
          </p:cNvSpPr>
          <p:nvPr>
            <p:ph type="ftr" sz="quarter" idx="23"/>
          </p:nvPr>
        </p:nvSpPr>
        <p:spPr>
          <a:xfrm>
            <a:off x="6400800" y="4991854"/>
            <a:ext cx="2491200" cy="305152"/>
          </a:xfrm>
        </p:spPr>
        <p:txBody>
          <a:bodyPr/>
          <a:lstStyle>
            <a:lvl1pPr algn="ctr">
              <a:defRPr/>
            </a:lvl1pPr>
          </a:lstStyle>
          <a:p>
            <a:r>
              <a:rPr lang="en-US"/>
              <a:t>www.graphicriver.net/goashape</a:t>
            </a:r>
          </a:p>
        </p:txBody>
      </p:sp>
    </p:spTree>
    <p:extLst>
      <p:ext uri="{BB962C8B-B14F-4D97-AF65-F5344CB8AC3E}">
        <p14:creationId xmlns:p14="http://schemas.microsoft.com/office/powerpoint/2010/main" val="3614661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6214559" y="1467583"/>
            <a:ext cx="2677467" cy="3396074"/>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6"/>
          <p:cNvSpPr>
            <a:spLocks noGrp="1"/>
          </p:cNvSpPr>
          <p:nvPr>
            <p:ph sz="quarter" idx="19" hasCustomPrompt="1"/>
          </p:nvPr>
        </p:nvSpPr>
        <p:spPr>
          <a:xfrm>
            <a:off x="262471" y="1467583"/>
            <a:ext cx="2695932" cy="3396074"/>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6"/>
          <p:cNvSpPr>
            <a:spLocks noGrp="1"/>
          </p:cNvSpPr>
          <p:nvPr>
            <p:ph sz="quarter" idx="20" hasCustomPrompt="1"/>
          </p:nvPr>
        </p:nvSpPr>
        <p:spPr>
          <a:xfrm>
            <a:off x="3250014" y="1467583"/>
            <a:ext cx="2673001" cy="3396074"/>
          </a:xfrm>
          <a:prstGeom prst="rect">
            <a:avLst/>
          </a:prstGeom>
          <a:ln>
            <a:noFill/>
          </a:ln>
        </p:spPr>
        <p:txBody>
          <a:bodyPr>
            <a:noAutofit/>
          </a:bodyPr>
          <a:lstStyle>
            <a:lvl1pPr marL="0" indent="0">
              <a:lnSpc>
                <a:spcPct val="120000"/>
              </a:lnSpc>
              <a:buNone/>
              <a:defRPr sz="1000">
                <a:ln>
                  <a:noFill/>
                </a:ln>
                <a:solidFill>
                  <a:schemeClr val="tx1"/>
                </a:solidFill>
                <a:latin typeface="Roboto Light"/>
                <a:cs typeface="Roboto Light"/>
              </a:defRPr>
            </a:lvl1pPr>
            <a:lvl2pPr marL="456947" indent="0">
              <a:lnSpc>
                <a:spcPct val="120000"/>
              </a:lnSpc>
              <a:buNone/>
              <a:defRPr sz="1000">
                <a:ln>
                  <a:noFill/>
                </a:ln>
                <a:solidFill>
                  <a:schemeClr val="tx1"/>
                </a:solidFill>
                <a:latin typeface="Roboto Light"/>
                <a:cs typeface="Roboto Light"/>
              </a:defRPr>
            </a:lvl2pPr>
            <a:lvl3pPr marL="913911" indent="0">
              <a:lnSpc>
                <a:spcPct val="120000"/>
              </a:lnSpc>
              <a:buNone/>
              <a:defRPr sz="1000">
                <a:ln>
                  <a:noFill/>
                </a:ln>
                <a:solidFill>
                  <a:schemeClr val="tx1"/>
                </a:solidFill>
                <a:latin typeface="Roboto Light"/>
                <a:cs typeface="Roboto Light"/>
              </a:defRPr>
            </a:lvl3pPr>
            <a:lvl4pPr marL="1370867" indent="0">
              <a:lnSpc>
                <a:spcPct val="120000"/>
              </a:lnSpc>
              <a:buNone/>
              <a:defRPr sz="1000">
                <a:ln>
                  <a:noFill/>
                </a:ln>
                <a:solidFill>
                  <a:schemeClr val="tx1"/>
                </a:solidFill>
                <a:latin typeface="Roboto Light"/>
                <a:cs typeface="Roboto Light"/>
              </a:defRPr>
            </a:lvl4pPr>
            <a:lvl5pPr marL="1827821" indent="0">
              <a:lnSpc>
                <a:spcPct val="120000"/>
              </a:lnSpc>
              <a:buFont typeface="Arial"/>
              <a:buNone/>
              <a:defRPr sz="1000">
                <a:ln>
                  <a:noFill/>
                </a:ln>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vert="horz"/>
          <a:lstStyle/>
          <a:p>
            <a:r>
              <a:rPr lang="sk-SK"/>
              <a:t>Click to edit Master title style</a:t>
            </a:r>
            <a:endParaRPr lang="en-US"/>
          </a:p>
        </p:txBody>
      </p:sp>
      <p:sp>
        <p:nvSpPr>
          <p:cNvPr id="3" name="Footer Placeholder 2"/>
          <p:cNvSpPr>
            <a:spLocks noGrp="1"/>
          </p:cNvSpPr>
          <p:nvPr>
            <p:ph type="ftr" sz="quarter" idx="21"/>
          </p:nvPr>
        </p:nvSpPr>
        <p:spPr/>
        <p:txBody>
          <a:bodyPr/>
          <a:lstStyle/>
          <a:p>
            <a:r>
              <a:rPr lang="en-US" dirty="0"/>
              <a:t>www.graphicriver.net/goashape</a:t>
            </a:r>
          </a:p>
        </p:txBody>
      </p:sp>
      <p:sp>
        <p:nvSpPr>
          <p:cNvPr id="12"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6558529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rand">
    <p:spTree>
      <p:nvGrpSpPr>
        <p:cNvPr id="1" name=""/>
        <p:cNvGrpSpPr/>
        <p:nvPr/>
      </p:nvGrpSpPr>
      <p:grpSpPr>
        <a:xfrm>
          <a:off x="0" y="0"/>
          <a:ext cx="0" cy="0"/>
          <a:chOff x="0" y="0"/>
          <a:chExt cx="0" cy="0"/>
        </a:xfrm>
      </p:grpSpPr>
      <p:sp>
        <p:nvSpPr>
          <p:cNvPr id="10" name="Rectangle 9"/>
          <p:cNvSpPr/>
          <p:nvPr userDrawn="1"/>
        </p:nvSpPr>
        <p:spPr>
          <a:xfrm>
            <a:off x="0" y="0"/>
            <a:ext cx="9144000" cy="5715000"/>
          </a:xfrm>
          <a:prstGeom prst="rect">
            <a:avLst/>
          </a:prstGeom>
          <a:solidFill>
            <a:schemeClr val="tx2">
              <a:alpha val="70000"/>
            </a:schemeClr>
          </a:solidFill>
          <a:ln>
            <a:noFill/>
          </a:ln>
        </p:spPr>
        <p:style>
          <a:lnRef idx="1">
            <a:schemeClr val="accent1"/>
          </a:lnRef>
          <a:fillRef idx="3">
            <a:schemeClr val="accent1"/>
          </a:fillRef>
          <a:effectRef idx="2">
            <a:schemeClr val="accent1"/>
          </a:effectRef>
          <a:fontRef idx="minor">
            <a:schemeClr val="lt1"/>
          </a:fontRef>
        </p:style>
        <p:txBody>
          <a:bodyPr lIns="91418" tIns="45708" rIns="91418" bIns="45708" rtlCol="0" anchor="ctr"/>
          <a:lstStyle/>
          <a:p>
            <a:pPr algn="ctr"/>
            <a:endParaRPr lang="en-US" sz="1800">
              <a:ln>
                <a:noFill/>
              </a:ln>
            </a:endParaRPr>
          </a:p>
        </p:txBody>
      </p:sp>
      <p:sp>
        <p:nvSpPr>
          <p:cNvPr id="9" name="Title Placeholder 2"/>
          <p:cNvSpPr>
            <a:spLocks noGrp="1"/>
          </p:cNvSpPr>
          <p:nvPr>
            <p:ph type="title"/>
          </p:nvPr>
        </p:nvSpPr>
        <p:spPr>
          <a:xfrm>
            <a:off x="1828811" y="3021567"/>
            <a:ext cx="5486403" cy="578557"/>
          </a:xfrm>
          <a:prstGeom prst="rect">
            <a:avLst/>
          </a:prstGeom>
        </p:spPr>
        <p:txBody>
          <a:bodyPr vert="horz" lIns="68564" tIns="34281" rIns="68564" bIns="34281" rtlCol="0" anchor="ctr">
            <a:normAutofit/>
          </a:bodyPr>
          <a:lstStyle>
            <a:lvl1pPr>
              <a:defRPr>
                <a:solidFill>
                  <a:schemeClr val="bg2"/>
                </a:solidFill>
              </a:defRPr>
            </a:lvl1pPr>
          </a:lstStyle>
          <a:p>
            <a:r>
              <a:rPr lang="x-none"/>
              <a:t>Click to edit Master title style</a:t>
            </a:r>
            <a:endParaRPr lang="en-US"/>
          </a:p>
        </p:txBody>
      </p:sp>
      <p:sp>
        <p:nvSpPr>
          <p:cNvPr id="3" name="Content Placeholder 2"/>
          <p:cNvSpPr>
            <a:spLocks noGrp="1" noChangeAspect="1"/>
          </p:cNvSpPr>
          <p:nvPr>
            <p:ph sz="quarter" idx="17"/>
          </p:nvPr>
        </p:nvSpPr>
        <p:spPr>
          <a:xfrm>
            <a:off x="3492000" y="1521538"/>
            <a:ext cx="2160000" cy="1500000"/>
          </a:xfrm>
        </p:spPr>
        <p:txBody>
          <a:bodyPr/>
          <a:lstStyle/>
          <a:p>
            <a:pPr lvl="0"/>
            <a:r>
              <a:rPr lang="sk-SK"/>
              <a:t>Click to edit Master text styles</a:t>
            </a:r>
            <a:endParaRPr lang="en-US"/>
          </a:p>
        </p:txBody>
      </p:sp>
    </p:spTree>
    <p:extLst>
      <p:ext uri="{BB962C8B-B14F-4D97-AF65-F5344CB8AC3E}">
        <p14:creationId xmlns:p14="http://schemas.microsoft.com/office/powerpoint/2010/main" val="13247751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Brand">
    <p:spTree>
      <p:nvGrpSpPr>
        <p:cNvPr id="1" name=""/>
        <p:cNvGrpSpPr/>
        <p:nvPr/>
      </p:nvGrpSpPr>
      <p:grpSpPr>
        <a:xfrm>
          <a:off x="0" y="0"/>
          <a:ext cx="0" cy="0"/>
          <a:chOff x="0" y="0"/>
          <a:chExt cx="0" cy="0"/>
        </a:xfrm>
      </p:grpSpPr>
      <p:sp>
        <p:nvSpPr>
          <p:cNvPr id="5" name="Right Triangle 4"/>
          <p:cNvSpPr/>
          <p:nvPr userDrawn="1"/>
        </p:nvSpPr>
        <p:spPr>
          <a:xfrm rot="20627121" flipV="1">
            <a:off x="-1508014" y="-1612074"/>
            <a:ext cx="9679995" cy="10755550"/>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18" tIns="45708" rIns="91418" bIns="45708" rtlCol="0" anchor="ctr"/>
          <a:lstStyle/>
          <a:p>
            <a:pPr algn="ctr"/>
            <a:endParaRPr lang="en-US" sz="1800"/>
          </a:p>
        </p:txBody>
      </p:sp>
      <p:sp>
        <p:nvSpPr>
          <p:cNvPr id="4" name="Title 3"/>
          <p:cNvSpPr>
            <a:spLocks noGrp="1"/>
          </p:cNvSpPr>
          <p:nvPr>
            <p:ph type="title"/>
          </p:nvPr>
        </p:nvSpPr>
        <p:spPr>
          <a:xfrm>
            <a:off x="457201" y="2113249"/>
            <a:ext cx="2590800" cy="952500"/>
          </a:xfrm>
        </p:spPr>
        <p:txBody>
          <a:bodyPr/>
          <a:lstStyle/>
          <a:p>
            <a:r>
              <a:rPr lang="x-none"/>
              <a:t>Click to edit Master title style</a:t>
            </a:r>
            <a:endParaRPr lang="en-US"/>
          </a:p>
        </p:txBody>
      </p:sp>
      <p:sp>
        <p:nvSpPr>
          <p:cNvPr id="6" name="Picture Placeholder 2"/>
          <p:cNvSpPr>
            <a:spLocks noGrp="1" noChangeAspect="1"/>
          </p:cNvSpPr>
          <p:nvPr>
            <p:ph type="pic" sz="quarter" idx="22"/>
          </p:nvPr>
        </p:nvSpPr>
        <p:spPr>
          <a:xfrm>
            <a:off x="838201" y="863249"/>
            <a:ext cx="1800000" cy="1250000"/>
          </a:xfrm>
          <a:prstGeom prst="rect">
            <a:avLst/>
          </a:prstGeom>
        </p:spPr>
        <p:txBody>
          <a:bodyPr>
            <a:normAutofit/>
          </a:bodyPr>
          <a:lstStyle>
            <a:lvl1pPr marL="0" indent="0">
              <a:buNone/>
              <a:defRPr sz="1000" cap="none">
                <a:solidFill>
                  <a:srgbClr val="FFFFFF"/>
                </a:solidFill>
                <a:latin typeface="Roboto Light"/>
                <a:cs typeface="Roboto Light"/>
              </a:defRPr>
            </a:lvl1pPr>
          </a:lstStyle>
          <a:p>
            <a:endParaRPr lang="en-US"/>
          </a:p>
        </p:txBody>
      </p:sp>
    </p:spTree>
    <p:extLst>
      <p:ext uri="{BB962C8B-B14F-4D97-AF65-F5344CB8AC3E}">
        <p14:creationId xmlns:p14="http://schemas.microsoft.com/office/powerpoint/2010/main" val="11800817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Brand">
    <p:spTree>
      <p:nvGrpSpPr>
        <p:cNvPr id="1" name=""/>
        <p:cNvGrpSpPr/>
        <p:nvPr/>
      </p:nvGrpSpPr>
      <p:grpSpPr>
        <a:xfrm>
          <a:off x="0" y="0"/>
          <a:ext cx="0" cy="0"/>
          <a:chOff x="0" y="0"/>
          <a:chExt cx="0" cy="0"/>
        </a:xfrm>
      </p:grpSpPr>
      <p:sp>
        <p:nvSpPr>
          <p:cNvPr id="5" name="Right Triangle 4"/>
          <p:cNvSpPr/>
          <p:nvPr userDrawn="1"/>
        </p:nvSpPr>
        <p:spPr>
          <a:xfrm rot="20627121" flipV="1">
            <a:off x="-1508014" y="-1612074"/>
            <a:ext cx="9679995" cy="10755550"/>
          </a:xfrm>
          <a:prstGeom prst="r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91418" tIns="45708" rIns="91418" bIns="45708" rtlCol="0" anchor="ctr"/>
          <a:lstStyle/>
          <a:p>
            <a:pPr algn="ctr"/>
            <a:endParaRPr lang="en-US" sz="1800"/>
          </a:p>
        </p:txBody>
      </p:sp>
      <p:sp>
        <p:nvSpPr>
          <p:cNvPr id="4" name="Title 3"/>
          <p:cNvSpPr>
            <a:spLocks noGrp="1"/>
          </p:cNvSpPr>
          <p:nvPr>
            <p:ph type="title"/>
          </p:nvPr>
        </p:nvSpPr>
        <p:spPr>
          <a:xfrm>
            <a:off x="457201" y="2113249"/>
            <a:ext cx="2590800" cy="952500"/>
          </a:xfrm>
        </p:spPr>
        <p:txBody>
          <a:bodyPr/>
          <a:lstStyle>
            <a:lvl1pPr>
              <a:defRPr>
                <a:solidFill>
                  <a:schemeClr val="accent1"/>
                </a:solidFill>
              </a:defRPr>
            </a:lvl1pPr>
          </a:lstStyle>
          <a:p>
            <a:endParaRPr lang="en-US"/>
          </a:p>
        </p:txBody>
      </p:sp>
      <p:sp>
        <p:nvSpPr>
          <p:cNvPr id="6" name="Picture Placeholder 2"/>
          <p:cNvSpPr>
            <a:spLocks noGrp="1" noChangeAspect="1"/>
          </p:cNvSpPr>
          <p:nvPr>
            <p:ph type="pic" sz="quarter" idx="22"/>
          </p:nvPr>
        </p:nvSpPr>
        <p:spPr>
          <a:xfrm>
            <a:off x="838201" y="863249"/>
            <a:ext cx="1800000" cy="1250000"/>
          </a:xfrm>
          <a:prstGeom prst="rect">
            <a:avLst/>
          </a:prstGeom>
        </p:spPr>
        <p:txBody>
          <a:bodyPr>
            <a:normAutofit/>
          </a:bodyPr>
          <a:lstStyle>
            <a:lvl1pPr marL="0" indent="0">
              <a:buNone/>
              <a:defRPr sz="1000" cap="none">
                <a:solidFill>
                  <a:srgbClr val="FFFFFF"/>
                </a:solidFill>
                <a:latin typeface="Roboto Light"/>
                <a:cs typeface="Roboto Light"/>
              </a:defRPr>
            </a:lvl1pPr>
          </a:lstStyle>
          <a:p>
            <a:endParaRPr lang="en-US"/>
          </a:p>
        </p:txBody>
      </p:sp>
    </p:spTree>
    <p:extLst>
      <p:ext uri="{BB962C8B-B14F-4D97-AF65-F5344CB8AC3E}">
        <p14:creationId xmlns:p14="http://schemas.microsoft.com/office/powerpoint/2010/main" val="3474471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7_Slide 1">
    <p:spTree>
      <p:nvGrpSpPr>
        <p:cNvPr id="1" name=""/>
        <p:cNvGrpSpPr/>
        <p:nvPr/>
      </p:nvGrpSpPr>
      <p:grpSpPr>
        <a:xfrm>
          <a:off x="0" y="0"/>
          <a:ext cx="0" cy="0"/>
          <a:chOff x="0" y="0"/>
          <a:chExt cx="0" cy="0"/>
        </a:xfrm>
      </p:grpSpPr>
      <p:sp>
        <p:nvSpPr>
          <p:cNvPr id="7" name="Picture Placeholder 6"/>
          <p:cNvSpPr>
            <a:spLocks noGrp="1" noChangeAspect="1"/>
          </p:cNvSpPr>
          <p:nvPr>
            <p:ph type="pic" sz="quarter" idx="17"/>
          </p:nvPr>
        </p:nvSpPr>
        <p:spPr>
          <a:xfrm>
            <a:off x="44" y="0"/>
            <a:ext cx="6172201" cy="5715000"/>
          </a:xfrm>
          <a:prstGeom prst="rect">
            <a:avLst/>
          </a:prstGeom>
          <a:noFill/>
          <a:effectLst/>
        </p:spPr>
        <p:txBody>
          <a:bodyPr>
            <a:normAutofit/>
          </a:bodyPr>
          <a:lstStyle>
            <a:lvl1pPr marL="0" indent="0">
              <a:buNone/>
              <a:defRPr sz="1000"/>
            </a:lvl1pPr>
          </a:lstStyle>
          <a:p>
            <a:endParaRPr lang="en-US"/>
          </a:p>
        </p:txBody>
      </p:sp>
      <p:sp>
        <p:nvSpPr>
          <p:cNvPr id="9" name="Text Placeholder 8"/>
          <p:cNvSpPr>
            <a:spLocks noGrp="1"/>
          </p:cNvSpPr>
          <p:nvPr>
            <p:ph type="body" sz="quarter" idx="21"/>
          </p:nvPr>
        </p:nvSpPr>
        <p:spPr>
          <a:xfrm>
            <a:off x="6400800" y="2603502"/>
            <a:ext cx="2491200" cy="2116667"/>
          </a:xfrm>
          <a:prstGeom prst="rect">
            <a:avLst/>
          </a:prstGeom>
        </p:spPr>
        <p:txBody>
          <a:bodyPr>
            <a:noAutofit/>
          </a:bodyPr>
          <a:lstStyle>
            <a:lvl1pPr marL="0" indent="0" algn="ctr">
              <a:lnSpc>
                <a:spcPct val="120000"/>
              </a:lnSpc>
              <a:buNone/>
              <a:defRPr sz="1000" cap="none">
                <a:solidFill>
                  <a:srgbClr val="FFFFFF"/>
                </a:solidFill>
                <a:latin typeface="Roboto Light"/>
                <a:cs typeface="Roboto Light"/>
              </a:defRPr>
            </a:lvl1pPr>
            <a:lvl2pPr marL="456947" indent="0" algn="ctr">
              <a:lnSpc>
                <a:spcPct val="120000"/>
              </a:lnSpc>
              <a:buNone/>
              <a:defRPr sz="1000" cap="none">
                <a:solidFill>
                  <a:srgbClr val="FFFFFF"/>
                </a:solidFill>
                <a:latin typeface="Roboto Light"/>
                <a:cs typeface="Roboto Light"/>
              </a:defRPr>
            </a:lvl2pPr>
            <a:lvl3pPr marL="913911" indent="0" algn="ctr">
              <a:lnSpc>
                <a:spcPct val="120000"/>
              </a:lnSpc>
              <a:buNone/>
              <a:defRPr sz="1000" cap="none">
                <a:solidFill>
                  <a:srgbClr val="FFFFFF"/>
                </a:solidFill>
                <a:latin typeface="Roboto Light"/>
                <a:cs typeface="Roboto Light"/>
              </a:defRPr>
            </a:lvl3pPr>
            <a:lvl4pPr marL="1370867" indent="0" algn="ctr">
              <a:lnSpc>
                <a:spcPct val="120000"/>
              </a:lnSpc>
              <a:buNone/>
              <a:defRPr sz="1000" cap="none">
                <a:solidFill>
                  <a:srgbClr val="FFFFFF"/>
                </a:solidFill>
                <a:latin typeface="Roboto Light"/>
                <a:cs typeface="Roboto Light"/>
              </a:defRPr>
            </a:lvl4pPr>
            <a:lvl5pPr marL="1827821" indent="0" algn="ctr">
              <a:lnSpc>
                <a:spcPct val="120000"/>
              </a:lnSpc>
              <a:buNone/>
              <a:defRPr sz="1000" cap="none">
                <a:solidFill>
                  <a:srgbClr val="FFFFFF"/>
                </a:solidFill>
                <a:latin typeface="Roboto Light"/>
                <a:cs typeface="Roboto Light"/>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ifth level</a:t>
            </a:r>
            <a:endParaRPr lang="en-US"/>
          </a:p>
        </p:txBody>
      </p:sp>
      <p:sp>
        <p:nvSpPr>
          <p:cNvPr id="18" name="Title Placeholder 2"/>
          <p:cNvSpPr>
            <a:spLocks noGrp="1"/>
          </p:cNvSpPr>
          <p:nvPr>
            <p:ph type="title"/>
          </p:nvPr>
        </p:nvSpPr>
        <p:spPr>
          <a:xfrm>
            <a:off x="6400800" y="2193144"/>
            <a:ext cx="2491200" cy="325734"/>
          </a:xfrm>
          <a:prstGeom prst="rect">
            <a:avLst/>
          </a:prstGeom>
        </p:spPr>
        <p:txBody>
          <a:bodyPr vert="horz" lIns="68564" tIns="34281" rIns="68564" bIns="34281" rtlCol="0" anchor="ctr">
            <a:normAutofit/>
          </a:bodyPr>
          <a:lstStyle/>
          <a:p>
            <a:endParaRPr lang="en-US"/>
          </a:p>
        </p:txBody>
      </p:sp>
      <p:sp>
        <p:nvSpPr>
          <p:cNvPr id="3" name="Picture Placeholder 2"/>
          <p:cNvSpPr>
            <a:spLocks noGrp="1" noChangeAspect="1"/>
          </p:cNvSpPr>
          <p:nvPr>
            <p:ph type="pic" sz="quarter" idx="22"/>
          </p:nvPr>
        </p:nvSpPr>
        <p:spPr>
          <a:xfrm>
            <a:off x="6934201" y="825500"/>
            <a:ext cx="1440000" cy="1000000"/>
          </a:xfrm>
          <a:prstGeom prst="rect">
            <a:avLst/>
          </a:prstGeom>
        </p:spPr>
        <p:txBody>
          <a:bodyPr>
            <a:normAutofit/>
          </a:bodyPr>
          <a:lstStyle>
            <a:lvl1pPr marL="0" indent="0">
              <a:buNone/>
              <a:defRPr sz="1000" cap="none">
                <a:solidFill>
                  <a:srgbClr val="FFFFFF"/>
                </a:solidFill>
                <a:latin typeface="Roboto Light"/>
                <a:cs typeface="Roboto Light"/>
              </a:defRPr>
            </a:lvl1pPr>
          </a:lstStyle>
          <a:p>
            <a:endParaRPr lang="en-US"/>
          </a:p>
        </p:txBody>
      </p:sp>
      <p:sp>
        <p:nvSpPr>
          <p:cNvPr id="4" name="Footer Placeholder 3"/>
          <p:cNvSpPr>
            <a:spLocks noGrp="1"/>
          </p:cNvSpPr>
          <p:nvPr>
            <p:ph type="ftr" sz="quarter" idx="23"/>
          </p:nvPr>
        </p:nvSpPr>
        <p:spPr>
          <a:xfrm>
            <a:off x="6400800" y="4991854"/>
            <a:ext cx="2491200" cy="305152"/>
          </a:xfrm>
        </p:spPr>
        <p:txBody>
          <a:bodyPr/>
          <a:lstStyle>
            <a:lvl1pPr algn="ctr">
              <a:defRPr/>
            </a:lvl1pPr>
          </a:lstStyle>
          <a:p>
            <a:r>
              <a:rPr lang="en-US"/>
              <a:t>www.graphicriver.net/goashape</a:t>
            </a:r>
          </a:p>
        </p:txBody>
      </p:sp>
    </p:spTree>
    <p:extLst>
      <p:ext uri="{BB962C8B-B14F-4D97-AF65-F5344CB8AC3E}">
        <p14:creationId xmlns:p14="http://schemas.microsoft.com/office/powerpoint/2010/main" val="27893015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Brand">
    <p:spTree>
      <p:nvGrpSpPr>
        <p:cNvPr id="1" name=""/>
        <p:cNvGrpSpPr/>
        <p:nvPr/>
      </p:nvGrpSpPr>
      <p:grpSpPr>
        <a:xfrm>
          <a:off x="0" y="0"/>
          <a:ext cx="0" cy="0"/>
          <a:chOff x="0" y="0"/>
          <a:chExt cx="0" cy="0"/>
        </a:xfrm>
      </p:grpSpPr>
      <p:sp>
        <p:nvSpPr>
          <p:cNvPr id="5" name="Rectangle 4"/>
          <p:cNvSpPr/>
          <p:nvPr userDrawn="1"/>
        </p:nvSpPr>
        <p:spPr>
          <a:xfrm>
            <a:off x="0" y="0"/>
            <a:ext cx="9144000" cy="5715000"/>
          </a:xfrm>
          <a:prstGeom prst="rect">
            <a:avLst/>
          </a:prstGeom>
          <a:solidFill>
            <a:schemeClr val="tx2">
              <a:alpha val="70000"/>
            </a:schemeClr>
          </a:solidFill>
          <a:ln>
            <a:noFill/>
          </a:ln>
        </p:spPr>
        <p:style>
          <a:lnRef idx="1">
            <a:schemeClr val="accent1"/>
          </a:lnRef>
          <a:fillRef idx="3">
            <a:schemeClr val="accent1"/>
          </a:fillRef>
          <a:effectRef idx="2">
            <a:schemeClr val="accent1"/>
          </a:effectRef>
          <a:fontRef idx="minor">
            <a:schemeClr val="lt1"/>
          </a:fontRef>
        </p:style>
        <p:txBody>
          <a:bodyPr lIns="91418" tIns="45708" rIns="91418" bIns="45708" rtlCol="0" anchor="ctr"/>
          <a:lstStyle/>
          <a:p>
            <a:pPr algn="ctr"/>
            <a:endParaRPr lang="en-US" sz="1800">
              <a:ln>
                <a:noFill/>
              </a:ln>
            </a:endParaRPr>
          </a:p>
        </p:txBody>
      </p:sp>
      <p:sp>
        <p:nvSpPr>
          <p:cNvPr id="9" name="Text Placeholder 8"/>
          <p:cNvSpPr>
            <a:spLocks noGrp="1"/>
          </p:cNvSpPr>
          <p:nvPr>
            <p:ph type="body" sz="quarter" idx="11" hasCustomPrompt="1"/>
          </p:nvPr>
        </p:nvSpPr>
        <p:spPr>
          <a:xfrm>
            <a:off x="2590838" y="4256898"/>
            <a:ext cx="4038601" cy="781981"/>
          </a:xfrm>
          <a:prstGeom prst="rect">
            <a:avLst/>
          </a:prstGeom>
        </p:spPr>
        <p:txBody>
          <a:bodyPr>
            <a:noAutofit/>
          </a:bodyPr>
          <a:lstStyle>
            <a:lvl1pPr marL="0" indent="0" algn="l">
              <a:lnSpc>
                <a:spcPct val="120000"/>
              </a:lnSpc>
              <a:spcAft>
                <a:spcPts val="0"/>
              </a:spcAft>
              <a:buFont typeface="Arial"/>
              <a:buNone/>
              <a:defRPr sz="1000" b="0" i="0" cap="none">
                <a:solidFill>
                  <a:schemeClr val="bg1"/>
                </a:solidFill>
                <a:latin typeface="Roboto Light"/>
                <a:cs typeface="Roboto Light"/>
              </a:defRPr>
            </a:lvl1pPr>
            <a:lvl2pPr marL="456947" indent="0" algn="l">
              <a:lnSpc>
                <a:spcPct val="120000"/>
              </a:lnSpc>
              <a:spcAft>
                <a:spcPts val="0"/>
              </a:spcAft>
              <a:buFont typeface="Arial"/>
              <a:buNone/>
              <a:defRPr sz="1000" b="0" i="0">
                <a:solidFill>
                  <a:schemeClr val="bg1"/>
                </a:solidFill>
                <a:latin typeface="Roboto Light"/>
                <a:cs typeface="Roboto Light"/>
              </a:defRPr>
            </a:lvl2pPr>
            <a:lvl3pPr marL="913911" indent="0" algn="l">
              <a:lnSpc>
                <a:spcPct val="120000"/>
              </a:lnSpc>
              <a:spcAft>
                <a:spcPts val="0"/>
              </a:spcAft>
              <a:buFont typeface="Arial"/>
              <a:buNone/>
              <a:defRPr sz="1000" b="0" i="0">
                <a:solidFill>
                  <a:schemeClr val="bg1"/>
                </a:solidFill>
                <a:latin typeface="Roboto Light"/>
                <a:cs typeface="Roboto Light"/>
              </a:defRPr>
            </a:lvl3pPr>
            <a:lvl4pPr marL="1370867" indent="0" algn="l">
              <a:lnSpc>
                <a:spcPct val="120000"/>
              </a:lnSpc>
              <a:spcAft>
                <a:spcPts val="0"/>
              </a:spcAft>
              <a:buFont typeface="Arial"/>
              <a:buNone/>
              <a:defRPr sz="1000" b="0" i="0">
                <a:solidFill>
                  <a:schemeClr val="bg1"/>
                </a:solidFill>
                <a:latin typeface="Roboto Light"/>
                <a:cs typeface="Roboto Light"/>
              </a:defRPr>
            </a:lvl4pPr>
            <a:lvl5pPr marL="1827821" indent="0" algn="l">
              <a:lnSpc>
                <a:spcPct val="120000"/>
              </a:lnSpc>
              <a:spcAft>
                <a:spcPts val="0"/>
              </a:spcAft>
              <a:buFont typeface="Arial"/>
              <a:buNone/>
              <a:defRPr sz="1000" b="0" i="0">
                <a:solidFill>
                  <a:schemeClr val="bg1"/>
                </a:solidFill>
                <a:latin typeface="Roboto Light"/>
                <a:cs typeface="Roboto Light"/>
              </a:defRPr>
            </a:lvl5pPr>
          </a:lstStyle>
          <a:p>
            <a:pPr lvl="0"/>
            <a:r>
              <a:rPr lang="x-none" dirty="0"/>
              <a:t>Click to edit master text styles</a:t>
            </a:r>
            <a:endParaRPr lang="en-US" dirty="0"/>
          </a:p>
        </p:txBody>
      </p:sp>
      <p:sp>
        <p:nvSpPr>
          <p:cNvPr id="2" name="Title 1"/>
          <p:cNvSpPr>
            <a:spLocks noGrp="1"/>
          </p:cNvSpPr>
          <p:nvPr>
            <p:ph type="title"/>
          </p:nvPr>
        </p:nvSpPr>
        <p:spPr>
          <a:xfrm>
            <a:off x="2590838" y="3788879"/>
            <a:ext cx="4038601" cy="468019"/>
          </a:xfrm>
        </p:spPr>
        <p:txBody>
          <a:bodyPr/>
          <a:lstStyle/>
          <a:p>
            <a:endParaRPr lang="en-US"/>
          </a:p>
        </p:txBody>
      </p:sp>
      <p:sp>
        <p:nvSpPr>
          <p:cNvPr id="6" name="Picture Placeholder 6"/>
          <p:cNvSpPr>
            <a:spLocks noGrp="1" noChangeAspect="1"/>
          </p:cNvSpPr>
          <p:nvPr>
            <p:ph type="pic" sz="quarter" idx="12"/>
          </p:nvPr>
        </p:nvSpPr>
        <p:spPr>
          <a:xfrm>
            <a:off x="609600" y="3788833"/>
            <a:ext cx="1800000" cy="1250000"/>
          </a:xfrm>
          <a:prstGeom prst="rect">
            <a:avLst/>
          </a:prstGeom>
        </p:spPr>
        <p:txBody>
          <a:bodyPr>
            <a:normAutofit/>
          </a:bodyPr>
          <a:lstStyle>
            <a:lvl1pPr marL="0" indent="0">
              <a:buNone/>
              <a:defRPr sz="1000">
                <a:solidFill>
                  <a:srgbClr val="FFFFFF"/>
                </a:solidFill>
                <a:latin typeface="Open Sans"/>
                <a:cs typeface="Open Sans"/>
              </a:defRPr>
            </a:lvl1pPr>
          </a:lstStyle>
          <a:p>
            <a:endParaRPr lang="en-US" dirty="0"/>
          </a:p>
        </p:txBody>
      </p:sp>
    </p:spTree>
    <p:extLst>
      <p:ext uri="{BB962C8B-B14F-4D97-AF65-F5344CB8AC3E}">
        <p14:creationId xmlns:p14="http://schemas.microsoft.com/office/powerpoint/2010/main" val="8190555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Brand">
    <p:spTree>
      <p:nvGrpSpPr>
        <p:cNvPr id="1" name=""/>
        <p:cNvGrpSpPr/>
        <p:nvPr/>
      </p:nvGrpSpPr>
      <p:grpSpPr>
        <a:xfrm>
          <a:off x="0" y="0"/>
          <a:ext cx="0" cy="0"/>
          <a:chOff x="0" y="0"/>
          <a:chExt cx="0" cy="0"/>
        </a:xfrm>
      </p:grpSpPr>
      <p:sp>
        <p:nvSpPr>
          <p:cNvPr id="8" name="Rectangle 7"/>
          <p:cNvSpPr/>
          <p:nvPr userDrawn="1"/>
        </p:nvSpPr>
        <p:spPr>
          <a:xfrm>
            <a:off x="0" y="0"/>
            <a:ext cx="9144000" cy="5715000"/>
          </a:xfrm>
          <a:prstGeom prst="rect">
            <a:avLst/>
          </a:prstGeom>
          <a:solidFill>
            <a:schemeClr val="tx2">
              <a:alpha val="70000"/>
            </a:schemeClr>
          </a:solidFill>
          <a:ln>
            <a:noFill/>
          </a:ln>
        </p:spPr>
        <p:style>
          <a:lnRef idx="1">
            <a:schemeClr val="accent1"/>
          </a:lnRef>
          <a:fillRef idx="3">
            <a:schemeClr val="accent1"/>
          </a:fillRef>
          <a:effectRef idx="2">
            <a:schemeClr val="accent1"/>
          </a:effectRef>
          <a:fontRef idx="minor">
            <a:schemeClr val="lt1"/>
          </a:fontRef>
        </p:style>
        <p:txBody>
          <a:bodyPr lIns="91418" tIns="45708" rIns="91418" bIns="45708" rtlCol="0" anchor="ctr"/>
          <a:lstStyle/>
          <a:p>
            <a:pPr algn="ctr"/>
            <a:endParaRPr lang="en-US" sz="1800">
              <a:ln>
                <a:noFill/>
              </a:ln>
            </a:endParaRPr>
          </a:p>
        </p:txBody>
      </p:sp>
      <p:sp>
        <p:nvSpPr>
          <p:cNvPr id="12" name="Text Placeholder 8"/>
          <p:cNvSpPr>
            <a:spLocks noGrp="1"/>
          </p:cNvSpPr>
          <p:nvPr>
            <p:ph type="body" sz="quarter" idx="11" hasCustomPrompt="1"/>
          </p:nvPr>
        </p:nvSpPr>
        <p:spPr>
          <a:xfrm>
            <a:off x="533401" y="2688169"/>
            <a:ext cx="3048000" cy="2455333"/>
          </a:xfrm>
          <a:prstGeom prst="rect">
            <a:avLst/>
          </a:prstGeom>
        </p:spPr>
        <p:txBody>
          <a:bodyPr>
            <a:noAutofit/>
          </a:bodyPr>
          <a:lstStyle>
            <a:lvl1pPr marL="0" indent="0" algn="l">
              <a:lnSpc>
                <a:spcPct val="120000"/>
              </a:lnSpc>
              <a:spcAft>
                <a:spcPts val="0"/>
              </a:spcAft>
              <a:buFont typeface="Arial"/>
              <a:buNone/>
              <a:defRPr sz="1000" b="0" i="0" cap="none">
                <a:solidFill>
                  <a:schemeClr val="bg1"/>
                </a:solidFill>
                <a:latin typeface="Roboto Light"/>
                <a:cs typeface="Roboto Light"/>
              </a:defRPr>
            </a:lvl1pPr>
            <a:lvl2pPr marL="456947" indent="0" algn="l">
              <a:lnSpc>
                <a:spcPct val="120000"/>
              </a:lnSpc>
              <a:spcAft>
                <a:spcPts val="0"/>
              </a:spcAft>
              <a:buFont typeface="Arial"/>
              <a:buNone/>
              <a:defRPr sz="1000" b="0" i="0">
                <a:solidFill>
                  <a:schemeClr val="bg1"/>
                </a:solidFill>
                <a:latin typeface="Roboto Light"/>
                <a:cs typeface="Roboto Light"/>
              </a:defRPr>
            </a:lvl2pPr>
            <a:lvl3pPr marL="913911" indent="0" algn="l">
              <a:lnSpc>
                <a:spcPct val="120000"/>
              </a:lnSpc>
              <a:spcAft>
                <a:spcPts val="0"/>
              </a:spcAft>
              <a:buFont typeface="Arial"/>
              <a:buNone/>
              <a:defRPr sz="1000" b="0" i="0">
                <a:solidFill>
                  <a:schemeClr val="bg1"/>
                </a:solidFill>
                <a:latin typeface="Roboto Light"/>
                <a:cs typeface="Roboto Light"/>
              </a:defRPr>
            </a:lvl3pPr>
            <a:lvl4pPr marL="1370867" indent="0" algn="l">
              <a:lnSpc>
                <a:spcPct val="120000"/>
              </a:lnSpc>
              <a:spcAft>
                <a:spcPts val="0"/>
              </a:spcAft>
              <a:buFont typeface="Arial"/>
              <a:buNone/>
              <a:defRPr sz="1000" b="0" i="0">
                <a:solidFill>
                  <a:schemeClr val="bg1"/>
                </a:solidFill>
                <a:latin typeface="Roboto Light"/>
                <a:cs typeface="Roboto Light"/>
              </a:defRPr>
            </a:lvl4pPr>
            <a:lvl5pPr marL="1827821" indent="0" algn="l">
              <a:lnSpc>
                <a:spcPct val="120000"/>
              </a:lnSpc>
              <a:spcAft>
                <a:spcPts val="0"/>
              </a:spcAft>
              <a:buFont typeface="Arial"/>
              <a:buNone/>
              <a:defRPr sz="1000" b="0" i="0">
                <a:solidFill>
                  <a:schemeClr val="bg1"/>
                </a:solidFill>
                <a:latin typeface="Roboto Light"/>
                <a:cs typeface="Roboto Light"/>
              </a:defRPr>
            </a:lvl5pPr>
          </a:lstStyle>
          <a:p>
            <a:pPr lvl="0"/>
            <a:r>
              <a:rPr lang="x-none" dirty="0"/>
              <a:t>Click to edit master text styles</a:t>
            </a:r>
            <a:endParaRPr lang="en-US" dirty="0"/>
          </a:p>
        </p:txBody>
      </p:sp>
      <p:sp>
        <p:nvSpPr>
          <p:cNvPr id="13" name="Title 1"/>
          <p:cNvSpPr>
            <a:spLocks noGrp="1"/>
          </p:cNvSpPr>
          <p:nvPr>
            <p:ph type="title"/>
          </p:nvPr>
        </p:nvSpPr>
        <p:spPr>
          <a:xfrm>
            <a:off x="533401" y="2175511"/>
            <a:ext cx="3048000" cy="512703"/>
          </a:xfrm>
        </p:spPr>
        <p:txBody>
          <a:bodyPr/>
          <a:lstStyle/>
          <a:p>
            <a:endParaRPr lang="en-US"/>
          </a:p>
        </p:txBody>
      </p:sp>
      <p:sp>
        <p:nvSpPr>
          <p:cNvPr id="14" name="Picture Placeholder 6"/>
          <p:cNvSpPr>
            <a:spLocks noGrp="1" noChangeAspect="1"/>
          </p:cNvSpPr>
          <p:nvPr>
            <p:ph type="pic" sz="quarter" idx="12"/>
          </p:nvPr>
        </p:nvSpPr>
        <p:spPr>
          <a:xfrm>
            <a:off x="533401" y="611482"/>
            <a:ext cx="1800000" cy="1250000"/>
          </a:xfrm>
          <a:prstGeom prst="rect">
            <a:avLst/>
          </a:prstGeom>
        </p:spPr>
        <p:txBody>
          <a:bodyPr>
            <a:normAutofit/>
          </a:bodyPr>
          <a:lstStyle>
            <a:lvl1pPr marL="0" indent="0">
              <a:buNone/>
              <a:defRPr sz="1000">
                <a:solidFill>
                  <a:srgbClr val="FFFFFF"/>
                </a:solidFill>
                <a:latin typeface="Open Sans"/>
                <a:cs typeface="Open Sans"/>
              </a:defRPr>
            </a:lvl1pPr>
          </a:lstStyle>
          <a:p>
            <a:endParaRPr lang="en-US" dirty="0"/>
          </a:p>
        </p:txBody>
      </p:sp>
    </p:spTree>
    <p:extLst>
      <p:ext uri="{BB962C8B-B14F-4D97-AF65-F5344CB8AC3E}">
        <p14:creationId xmlns:p14="http://schemas.microsoft.com/office/powerpoint/2010/main" val="1835643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9_Slide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27" y="1502833"/>
            <a:ext cx="4319999" cy="3217333"/>
          </a:xfrm>
          <a:prstGeom prst="rect">
            <a:avLst/>
          </a:prstGeom>
        </p:spPr>
        <p:txBody>
          <a:bodyPr>
            <a:normAutofit/>
          </a:bodyPr>
          <a:lstStyle>
            <a:lvl1pPr marL="0" indent="0" algn="l">
              <a:lnSpc>
                <a:spcPct val="120000"/>
              </a:lnSpc>
              <a:buFont typeface="Arial"/>
              <a:buNone/>
              <a:defRPr sz="1000">
                <a:solidFill>
                  <a:schemeClr val="tx1"/>
                </a:solidFill>
                <a:latin typeface="Roboto Light"/>
                <a:cs typeface="Roboto Light"/>
              </a:defRPr>
            </a:lvl1pPr>
            <a:lvl2pPr marL="456947" indent="0" algn="ctr">
              <a:buNone/>
              <a:defRPr sz="2000"/>
            </a:lvl2pPr>
            <a:lvl3pPr marL="913911" indent="0" algn="ctr">
              <a:buNone/>
              <a:defRPr sz="1800"/>
            </a:lvl3pPr>
            <a:lvl4pPr marL="1370867" indent="0" algn="ctr">
              <a:buNone/>
              <a:defRPr sz="1600"/>
            </a:lvl4pPr>
            <a:lvl5pPr marL="1827821" indent="0" algn="ctr">
              <a:buNone/>
              <a:defRPr sz="1600"/>
            </a:lvl5pPr>
            <a:lvl6pPr marL="2284775" indent="0" algn="ctr">
              <a:buNone/>
              <a:defRPr sz="1600"/>
            </a:lvl6pPr>
            <a:lvl7pPr marL="2741723" indent="0" algn="ctr">
              <a:buNone/>
              <a:defRPr sz="1600"/>
            </a:lvl7pPr>
            <a:lvl8pPr marL="3198680" indent="0" algn="ctr">
              <a:buNone/>
              <a:defRPr sz="1600"/>
            </a:lvl8pPr>
            <a:lvl9pPr marL="3655634" indent="0" algn="ctr">
              <a:buNone/>
              <a:defRPr sz="1600"/>
            </a:lvl9pPr>
          </a:lstStyle>
          <a:p>
            <a:endParaRPr lang="en-US" dirty="0"/>
          </a:p>
        </p:txBody>
      </p:sp>
      <p:sp>
        <p:nvSpPr>
          <p:cNvPr id="4" name="Content Placeholder 3"/>
          <p:cNvSpPr>
            <a:spLocks noGrp="1"/>
          </p:cNvSpPr>
          <p:nvPr>
            <p:ph sz="quarter" idx="17"/>
          </p:nvPr>
        </p:nvSpPr>
        <p:spPr>
          <a:xfrm>
            <a:off x="252416" y="1502833"/>
            <a:ext cx="4319588" cy="3217333"/>
          </a:xfrm>
          <a:prstGeom prst="rect">
            <a:avLst/>
          </a:prstGeom>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itle 4"/>
          <p:cNvSpPr>
            <a:spLocks noGrp="1"/>
          </p:cNvSpPr>
          <p:nvPr>
            <p:ph type="title"/>
          </p:nvPr>
        </p:nvSpPr>
        <p:spPr>
          <a:xfrm>
            <a:off x="252422" y="475083"/>
            <a:ext cx="7820065" cy="706731"/>
          </a:xfrm>
        </p:spPr>
        <p:txBody>
          <a:bodyPr vert="horz"/>
          <a:lstStyle/>
          <a:p>
            <a:r>
              <a:rPr lang="x-none"/>
              <a:t>Click to edit Master title style</a:t>
            </a:r>
            <a:endParaRPr lang="en-US"/>
          </a:p>
        </p:txBody>
      </p:sp>
      <p:sp>
        <p:nvSpPr>
          <p:cNvPr id="2" name="Footer Placeholder 1"/>
          <p:cNvSpPr>
            <a:spLocks noGrp="1"/>
          </p:cNvSpPr>
          <p:nvPr>
            <p:ph type="ftr" sz="quarter" idx="18"/>
          </p:nvPr>
        </p:nvSpPr>
        <p:spPr/>
        <p:txBody>
          <a:bodyPr/>
          <a:lstStyle/>
          <a:p>
            <a:r>
              <a:rPr lang="en-US" dirty="0"/>
              <a:t>www.graphicriver.net/goashape</a:t>
            </a:r>
          </a:p>
        </p:txBody>
      </p:sp>
      <p:sp>
        <p:nvSpPr>
          <p:cNvPr id="9"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13434849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7_Slide 1">
    <p:spTree>
      <p:nvGrpSpPr>
        <p:cNvPr id="1" name=""/>
        <p:cNvGrpSpPr/>
        <p:nvPr/>
      </p:nvGrpSpPr>
      <p:grpSpPr>
        <a:xfrm>
          <a:off x="0" y="0"/>
          <a:ext cx="0" cy="0"/>
          <a:chOff x="0" y="0"/>
          <a:chExt cx="0" cy="0"/>
        </a:xfrm>
      </p:grpSpPr>
      <p:sp>
        <p:nvSpPr>
          <p:cNvPr id="3" name="Content Placeholder 2"/>
          <p:cNvSpPr>
            <a:spLocks noGrp="1"/>
          </p:cNvSpPr>
          <p:nvPr>
            <p:ph sz="quarter" idx="17"/>
          </p:nvPr>
        </p:nvSpPr>
        <p:spPr>
          <a:xfrm>
            <a:off x="27" y="0"/>
            <a:ext cx="9143999" cy="4550833"/>
          </a:xfrm>
          <a:prstGeom prst="rect">
            <a:avLst/>
          </a:prstGeom>
        </p:spPr>
        <p:txBody>
          <a:bodyPr>
            <a:normAutofit/>
          </a:bodyPr>
          <a:lstStyle>
            <a:lvl1pPr marL="0" indent="0">
              <a:buNone/>
              <a:defRPr sz="1000">
                <a:solidFill>
                  <a:srgbClr val="FFFFFF"/>
                </a:solidFill>
                <a:latin typeface="Roboto Light"/>
                <a:cs typeface="Roboto Light"/>
              </a:defRPr>
            </a:lvl1pPr>
            <a:lvl2pPr marL="456947" indent="0">
              <a:buNone/>
              <a:defRPr sz="1000">
                <a:solidFill>
                  <a:srgbClr val="FFFFFF"/>
                </a:solidFill>
                <a:latin typeface="Roboto Light"/>
                <a:cs typeface="Roboto Light"/>
              </a:defRPr>
            </a:lvl2pPr>
            <a:lvl3pPr marL="913911" indent="0">
              <a:buNone/>
              <a:defRPr sz="1000">
                <a:solidFill>
                  <a:srgbClr val="FFFFFF"/>
                </a:solidFill>
                <a:latin typeface="Roboto Light"/>
                <a:cs typeface="Roboto Light"/>
              </a:defRPr>
            </a:lvl3pPr>
            <a:lvl4pPr marL="1370867" indent="0">
              <a:buNone/>
              <a:defRPr sz="1000">
                <a:solidFill>
                  <a:srgbClr val="FFFFFF"/>
                </a:solidFill>
                <a:latin typeface="Roboto Light"/>
                <a:cs typeface="Roboto Light"/>
              </a:defRPr>
            </a:lvl4pPr>
            <a:lvl5pPr marL="1827821" indent="0">
              <a:buNone/>
              <a:defRPr sz="1000">
                <a:solidFill>
                  <a:srgbClr val="FFFFFF"/>
                </a:solidFill>
                <a:latin typeface="Roboto Light"/>
                <a:cs typeface="Roboto Light"/>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ext Placeholder 4"/>
          <p:cNvSpPr>
            <a:spLocks noGrp="1"/>
          </p:cNvSpPr>
          <p:nvPr>
            <p:ph type="body" sz="quarter" idx="18"/>
          </p:nvPr>
        </p:nvSpPr>
        <p:spPr>
          <a:xfrm>
            <a:off x="4572027" y="4804833"/>
            <a:ext cx="4267199" cy="592667"/>
          </a:xfrm>
          <a:prstGeom prst="rect">
            <a:avLst/>
          </a:prstGeom>
        </p:spPr>
        <p:txBody>
          <a:bodyPr anchor="t" anchorCtr="0">
            <a:noAutofit/>
          </a:bodyPr>
          <a:lstStyle>
            <a:lvl1pPr marL="0" indent="0" algn="r">
              <a:buNone/>
              <a:defRPr sz="1000">
                <a:latin typeface="Roboto Light"/>
                <a:cs typeface="Roboto Light"/>
              </a:defRPr>
            </a:lvl1pPr>
            <a:lvl2pPr marL="456947" indent="0">
              <a:buNone/>
              <a:defRPr sz="1000">
                <a:latin typeface="Roboto Light"/>
                <a:cs typeface="Roboto Light"/>
              </a:defRPr>
            </a:lvl2pPr>
            <a:lvl3pPr marL="913911" indent="0">
              <a:buNone/>
              <a:defRPr sz="1000">
                <a:latin typeface="Roboto Light"/>
                <a:cs typeface="Roboto Light"/>
              </a:defRPr>
            </a:lvl3pPr>
            <a:lvl4pPr marL="1370867" indent="0">
              <a:buNone/>
              <a:defRPr sz="1000">
                <a:latin typeface="Roboto Light"/>
                <a:cs typeface="Roboto Light"/>
              </a:defRPr>
            </a:lvl4pPr>
            <a:lvl5pPr marL="1827821" indent="0">
              <a:buNone/>
              <a:defRPr sz="1000">
                <a:latin typeface="Roboto Light"/>
                <a:cs typeface="Roboto Light"/>
              </a:defRPr>
            </a:lvl5pPr>
          </a:lstStyle>
          <a:p>
            <a:pPr lvl="0"/>
            <a:r>
              <a:rPr lang="x-none"/>
              <a:t>Click to edit Master text styles</a:t>
            </a:r>
            <a:endParaRPr lang="en-US"/>
          </a:p>
        </p:txBody>
      </p:sp>
      <p:sp>
        <p:nvSpPr>
          <p:cNvPr id="18" name="Title 17"/>
          <p:cNvSpPr>
            <a:spLocks noGrp="1"/>
          </p:cNvSpPr>
          <p:nvPr>
            <p:ph type="title"/>
          </p:nvPr>
        </p:nvSpPr>
        <p:spPr>
          <a:xfrm>
            <a:off x="278400" y="5160093"/>
            <a:ext cx="4293600" cy="237407"/>
          </a:xfrm>
        </p:spPr>
        <p:txBody>
          <a:bodyPr anchor="ctr" anchorCtr="0"/>
          <a:lstStyle/>
          <a:p>
            <a:r>
              <a:rPr lang="x-none"/>
              <a:t>Click to edit Master</a:t>
            </a:r>
            <a:endParaRPr lang="en-US"/>
          </a:p>
        </p:txBody>
      </p:sp>
      <p:sp>
        <p:nvSpPr>
          <p:cNvPr id="20" name="Text Placeholder 8"/>
          <p:cNvSpPr txBox="1">
            <a:spLocks/>
          </p:cNvSpPr>
          <p:nvPr userDrawn="1"/>
        </p:nvSpPr>
        <p:spPr>
          <a:xfrm>
            <a:off x="278401" y="4804845"/>
            <a:ext cx="1729200" cy="354542"/>
          </a:xfrm>
          <a:prstGeom prst="rect">
            <a:avLst/>
          </a:prstGeom>
        </p:spPr>
        <p:txBody>
          <a:bodyPr vert="horz" lIns="91418" tIns="45708" rIns="91418" bIns="45708" rtlCol="0" anchor="ctr">
            <a:normAutofit lnSpcReduction="10000"/>
          </a:bodyPr>
          <a:lstStyle>
            <a:lvl1pPr>
              <a:lnSpc>
                <a:spcPct val="90000"/>
              </a:lnSpc>
              <a:spcBef>
                <a:spcPct val="0"/>
              </a:spcBef>
              <a:buNone/>
              <a:defRPr lang="en-US" sz="2000" b="0" i="0" cap="all" dirty="0" smtClean="0">
                <a:solidFill>
                  <a:schemeClr val="accent2"/>
                </a:solidFill>
                <a:latin typeface="Roboto Black"/>
                <a:ea typeface="+mj-ea"/>
                <a:cs typeface="Roboto Black"/>
              </a:defRPr>
            </a:lvl1pPr>
          </a:lstStyle>
          <a:p>
            <a:pPr lvl="0"/>
            <a:r>
              <a:rPr lang="x-none" sz="2000" dirty="0"/>
              <a:t>MAP</a:t>
            </a:r>
            <a:endParaRPr lang="en-US" sz="2000" dirty="0"/>
          </a:p>
        </p:txBody>
      </p:sp>
    </p:spTree>
    <p:extLst>
      <p:ext uri="{BB962C8B-B14F-4D97-AF65-F5344CB8AC3E}">
        <p14:creationId xmlns:p14="http://schemas.microsoft.com/office/powerpoint/2010/main" val="39702292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8_Slide 1">
    <p:spTree>
      <p:nvGrpSpPr>
        <p:cNvPr id="1" name=""/>
        <p:cNvGrpSpPr/>
        <p:nvPr/>
      </p:nvGrpSpPr>
      <p:grpSpPr>
        <a:xfrm>
          <a:off x="0" y="0"/>
          <a:ext cx="0" cy="0"/>
          <a:chOff x="0" y="0"/>
          <a:chExt cx="0" cy="0"/>
        </a:xfrm>
      </p:grpSpPr>
      <p:sp>
        <p:nvSpPr>
          <p:cNvPr id="7" name="Picture Placeholder 6"/>
          <p:cNvSpPr>
            <a:spLocks noGrp="1" noChangeAspect="1"/>
          </p:cNvSpPr>
          <p:nvPr>
            <p:ph type="pic" sz="quarter" idx="17"/>
          </p:nvPr>
        </p:nvSpPr>
        <p:spPr>
          <a:xfrm>
            <a:off x="2971854" y="0"/>
            <a:ext cx="6172201" cy="5715000"/>
          </a:xfrm>
          <a:prstGeom prst="rect">
            <a:avLst/>
          </a:prstGeom>
          <a:noFill/>
          <a:effectLst/>
        </p:spPr>
        <p:txBody>
          <a:bodyPr>
            <a:normAutofit/>
          </a:bodyPr>
          <a:lstStyle>
            <a:lvl1pPr marL="0" indent="0">
              <a:buNone/>
              <a:defRPr sz="1000"/>
            </a:lvl1pPr>
          </a:lstStyle>
          <a:p>
            <a:endParaRPr lang="en-US"/>
          </a:p>
        </p:txBody>
      </p:sp>
      <p:sp>
        <p:nvSpPr>
          <p:cNvPr id="19" name="Text Placeholder 4"/>
          <p:cNvSpPr>
            <a:spLocks noGrp="1"/>
          </p:cNvSpPr>
          <p:nvPr>
            <p:ph type="body" sz="quarter" idx="18"/>
          </p:nvPr>
        </p:nvSpPr>
        <p:spPr>
          <a:xfrm>
            <a:off x="252048" y="1248883"/>
            <a:ext cx="2415001" cy="2458274"/>
          </a:xfrm>
          <a:prstGeom prst="rect">
            <a:avLst/>
          </a:prstGeom>
        </p:spPr>
        <p:txBody>
          <a:bodyPr anchor="t" anchorCtr="0">
            <a:noAutofit/>
          </a:bodyPr>
          <a:lstStyle>
            <a:lvl1pPr marL="0" indent="0">
              <a:buNone/>
              <a:defRPr sz="1000">
                <a:latin typeface="Roboto Light"/>
                <a:cs typeface="Roboto Light"/>
              </a:defRPr>
            </a:lvl1pPr>
            <a:lvl2pPr marL="456947" indent="0">
              <a:buNone/>
              <a:defRPr sz="1000">
                <a:latin typeface="Roboto Light"/>
                <a:cs typeface="Roboto Light"/>
              </a:defRPr>
            </a:lvl2pPr>
            <a:lvl3pPr marL="913911" indent="0">
              <a:buNone/>
              <a:defRPr sz="1000">
                <a:latin typeface="Roboto Light"/>
                <a:cs typeface="Roboto Light"/>
              </a:defRPr>
            </a:lvl3pPr>
            <a:lvl4pPr marL="1370867" indent="0">
              <a:buNone/>
              <a:defRPr sz="1000">
                <a:latin typeface="Roboto Light"/>
                <a:cs typeface="Roboto Light"/>
              </a:defRPr>
            </a:lvl4pPr>
            <a:lvl5pPr marL="1827821" indent="0">
              <a:buNone/>
              <a:defRPr sz="1000">
                <a:latin typeface="Roboto Light"/>
                <a:cs typeface="Roboto Light"/>
              </a:defRPr>
            </a:lvl5pPr>
          </a:lstStyle>
          <a:p>
            <a:pPr lvl="0"/>
            <a:r>
              <a:rPr lang="x-none"/>
              <a:t>Click to edit Master text styles</a:t>
            </a:r>
            <a:endParaRPr lang="en-US"/>
          </a:p>
        </p:txBody>
      </p:sp>
      <p:sp>
        <p:nvSpPr>
          <p:cNvPr id="18" name="Title 17"/>
          <p:cNvSpPr>
            <a:spLocks noGrp="1"/>
          </p:cNvSpPr>
          <p:nvPr>
            <p:ph type="title"/>
          </p:nvPr>
        </p:nvSpPr>
        <p:spPr>
          <a:xfrm>
            <a:off x="252048" y="630302"/>
            <a:ext cx="2415001" cy="592667"/>
          </a:xfrm>
        </p:spPr>
        <p:txBody>
          <a:bodyPr/>
          <a:lstStyle/>
          <a:p>
            <a:endParaRPr lang="en-US"/>
          </a:p>
        </p:txBody>
      </p:sp>
      <p:sp>
        <p:nvSpPr>
          <p:cNvPr id="21" name="Text Placeholder 8"/>
          <p:cNvSpPr txBox="1">
            <a:spLocks/>
          </p:cNvSpPr>
          <p:nvPr userDrawn="1"/>
        </p:nvSpPr>
        <p:spPr>
          <a:xfrm>
            <a:off x="252048" y="324547"/>
            <a:ext cx="2415001" cy="435092"/>
          </a:xfrm>
          <a:prstGeom prst="rect">
            <a:avLst/>
          </a:prstGeom>
        </p:spPr>
        <p:txBody>
          <a:bodyPr vert="horz" lIns="91418" tIns="45708" rIns="91418" bIns="45708" rtlCol="0" anchor="ctr">
            <a:normAutofit/>
          </a:bodyPr>
          <a:lstStyle>
            <a:lvl1pPr>
              <a:lnSpc>
                <a:spcPct val="90000"/>
              </a:lnSpc>
              <a:spcBef>
                <a:spcPct val="0"/>
              </a:spcBef>
              <a:buNone/>
              <a:defRPr lang="en-US" sz="2000" b="0" i="0" cap="all" dirty="0" smtClean="0">
                <a:solidFill>
                  <a:schemeClr val="accent2"/>
                </a:solidFill>
                <a:latin typeface="Roboto Black"/>
                <a:ea typeface="+mj-ea"/>
                <a:cs typeface="Roboto Black"/>
              </a:defRPr>
            </a:lvl1pPr>
          </a:lstStyle>
          <a:p>
            <a:pPr lvl="0"/>
            <a:r>
              <a:rPr lang="x-none" sz="2000" dirty="0"/>
              <a:t>MAP</a:t>
            </a:r>
            <a:endParaRPr lang="en-US" sz="2000" dirty="0"/>
          </a:p>
        </p:txBody>
      </p:sp>
    </p:spTree>
    <p:extLst>
      <p:ext uri="{BB962C8B-B14F-4D97-AF65-F5344CB8AC3E}">
        <p14:creationId xmlns:p14="http://schemas.microsoft.com/office/powerpoint/2010/main" val="32816841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Content Placeholder 16"/>
          <p:cNvSpPr>
            <a:spLocks noGrp="1"/>
          </p:cNvSpPr>
          <p:nvPr>
            <p:ph sz="quarter" idx="14" hasCustomPrompt="1"/>
          </p:nvPr>
        </p:nvSpPr>
        <p:spPr>
          <a:xfrm>
            <a:off x="4572000" y="1502833"/>
            <a:ext cx="4320000" cy="3217333"/>
          </a:xfrm>
          <a:prstGeom prst="rect">
            <a:avLst/>
          </a:prstGeom>
        </p:spPr>
        <p:txBody>
          <a:bodyPr>
            <a:normAutofit/>
          </a:bodyPr>
          <a:lstStyle>
            <a:lvl1pPr marL="0" indent="0">
              <a:lnSpc>
                <a:spcPct val="120000"/>
              </a:lnSpc>
              <a:spcAft>
                <a:spcPts val="600"/>
              </a:spcAft>
              <a:buNone/>
              <a:defRPr sz="1000">
                <a:solidFill>
                  <a:schemeClr val="tx1"/>
                </a:solidFill>
                <a:latin typeface="Roboto Light"/>
                <a:cs typeface="Roboto Light"/>
              </a:defRPr>
            </a:lvl1pPr>
            <a:lvl2pPr marL="456947" indent="0">
              <a:lnSpc>
                <a:spcPct val="120000"/>
              </a:lnSpc>
              <a:spcAft>
                <a:spcPts val="600"/>
              </a:spcAft>
              <a:buNone/>
              <a:defRPr sz="1000">
                <a:solidFill>
                  <a:schemeClr val="tx1"/>
                </a:solidFill>
                <a:latin typeface="Roboto Light"/>
                <a:cs typeface="Roboto Light"/>
              </a:defRPr>
            </a:lvl2pPr>
            <a:lvl3pPr marL="913911" indent="0">
              <a:lnSpc>
                <a:spcPct val="120000"/>
              </a:lnSpc>
              <a:spcAft>
                <a:spcPts val="600"/>
              </a:spcAft>
              <a:buNone/>
              <a:defRPr sz="1000">
                <a:solidFill>
                  <a:schemeClr val="tx1"/>
                </a:solidFill>
                <a:latin typeface="Roboto Light"/>
                <a:cs typeface="Roboto Light"/>
              </a:defRPr>
            </a:lvl3pPr>
            <a:lvl4pPr marL="1370867" indent="0">
              <a:lnSpc>
                <a:spcPct val="120000"/>
              </a:lnSpc>
              <a:spcAft>
                <a:spcPts val="600"/>
              </a:spcAft>
              <a:buNone/>
              <a:defRPr sz="1000">
                <a:solidFill>
                  <a:schemeClr val="tx1"/>
                </a:solidFill>
                <a:latin typeface="Roboto Light"/>
                <a:cs typeface="Roboto Light"/>
              </a:defRPr>
            </a:lvl4pPr>
            <a:lvl5pPr marL="1827821" indent="0">
              <a:lnSpc>
                <a:spcPct val="120000"/>
              </a:lnSpc>
              <a:spcAft>
                <a:spcPts val="600"/>
              </a:spcAft>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7"/>
          </p:nvPr>
        </p:nvSpPr>
        <p:spPr/>
        <p:txBody>
          <a:bodyPr/>
          <a:lstStyle/>
          <a:p>
            <a:r>
              <a:rPr lang="en-US" dirty="0"/>
              <a:t>www.graphicriver.net/goashape</a:t>
            </a:r>
          </a:p>
        </p:txBody>
      </p:sp>
      <p:sp>
        <p:nvSpPr>
          <p:cNvPr id="11" name="Title 10"/>
          <p:cNvSpPr>
            <a:spLocks noGrp="1"/>
          </p:cNvSpPr>
          <p:nvPr>
            <p:ph type="title"/>
          </p:nvPr>
        </p:nvSpPr>
        <p:spPr>
          <a:xfrm>
            <a:off x="252469" y="910169"/>
            <a:ext cx="7900987" cy="423333"/>
          </a:xfrm>
        </p:spPr>
        <p:txBody>
          <a:bodyPr vert="horz"/>
          <a:lstStyle/>
          <a:p>
            <a:r>
              <a:rPr lang="sk-SK"/>
              <a:t>Click to edit Master title style</a:t>
            </a:r>
            <a:endParaRPr lang="en-US"/>
          </a:p>
        </p:txBody>
      </p:sp>
      <p:sp>
        <p:nvSpPr>
          <p:cNvPr id="10"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24926166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Slide 1">
    <p:spTree>
      <p:nvGrpSpPr>
        <p:cNvPr id="1" name=""/>
        <p:cNvGrpSpPr/>
        <p:nvPr/>
      </p:nvGrpSpPr>
      <p:grpSpPr>
        <a:xfrm>
          <a:off x="0" y="0"/>
          <a:ext cx="0" cy="0"/>
          <a:chOff x="0" y="0"/>
          <a:chExt cx="0" cy="0"/>
        </a:xfrm>
      </p:grpSpPr>
      <p:sp>
        <p:nvSpPr>
          <p:cNvPr id="17" name="Content Placeholder 16"/>
          <p:cNvSpPr>
            <a:spLocks noGrp="1"/>
          </p:cNvSpPr>
          <p:nvPr>
            <p:ph sz="quarter" idx="14" hasCustomPrompt="1"/>
          </p:nvPr>
        </p:nvSpPr>
        <p:spPr>
          <a:xfrm>
            <a:off x="252000" y="1502833"/>
            <a:ext cx="4320000" cy="3217333"/>
          </a:xfrm>
          <a:prstGeom prst="rect">
            <a:avLst/>
          </a:prstGeom>
        </p:spPr>
        <p:txBody>
          <a:bodyPr>
            <a:normAutofit/>
          </a:bodyPr>
          <a:lstStyle>
            <a:lvl1pPr marL="0" indent="0">
              <a:lnSpc>
                <a:spcPct val="120000"/>
              </a:lnSpc>
              <a:buNone/>
              <a:defRPr sz="1000">
                <a:solidFill>
                  <a:schemeClr val="tx1"/>
                </a:solidFill>
                <a:latin typeface="Roboto Light"/>
                <a:cs typeface="Roboto Light"/>
              </a:defRPr>
            </a:lvl1pPr>
            <a:lvl2pPr marL="456947" indent="0">
              <a:lnSpc>
                <a:spcPct val="120000"/>
              </a:lnSpc>
              <a:buNone/>
              <a:defRPr sz="1000">
                <a:solidFill>
                  <a:schemeClr val="tx1"/>
                </a:solidFill>
                <a:latin typeface="Roboto Light"/>
                <a:cs typeface="Roboto Light"/>
              </a:defRPr>
            </a:lvl2pPr>
            <a:lvl3pPr marL="913911" indent="0">
              <a:lnSpc>
                <a:spcPct val="120000"/>
              </a:lnSpc>
              <a:buNone/>
              <a:defRPr sz="1000">
                <a:solidFill>
                  <a:schemeClr val="tx1"/>
                </a:solidFill>
                <a:latin typeface="Roboto Light"/>
                <a:cs typeface="Roboto Light"/>
              </a:defRPr>
            </a:lvl3pPr>
            <a:lvl4pPr marL="1370867" indent="0">
              <a:lnSpc>
                <a:spcPct val="120000"/>
              </a:lnSpc>
              <a:buNone/>
              <a:defRPr sz="1000">
                <a:solidFill>
                  <a:schemeClr val="tx1"/>
                </a:solidFill>
                <a:latin typeface="Roboto Light"/>
                <a:cs typeface="Roboto Light"/>
              </a:defRPr>
            </a:lvl4pPr>
            <a:lvl5pPr marL="1827821" indent="0">
              <a:lnSpc>
                <a:spcPct val="120000"/>
              </a:lnSpc>
              <a:buFont typeface="Arial"/>
              <a:buNone/>
              <a:defRPr sz="1000">
                <a:solidFill>
                  <a:schemeClr val="tx1"/>
                </a:solidFill>
                <a:latin typeface="Roboto Light"/>
                <a:cs typeface="Robot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p:cNvSpPr>
            <a:spLocks noGrp="1"/>
          </p:cNvSpPr>
          <p:nvPr>
            <p:ph type="ftr" sz="quarter" idx="17"/>
          </p:nvPr>
        </p:nvSpPr>
        <p:spPr/>
        <p:txBody>
          <a:bodyPr/>
          <a:lstStyle/>
          <a:p>
            <a:r>
              <a:rPr lang="en-US" dirty="0"/>
              <a:t>www.graphicriver.net/goashape</a:t>
            </a:r>
          </a:p>
        </p:txBody>
      </p:sp>
      <p:sp>
        <p:nvSpPr>
          <p:cNvPr id="8" name="Title 7"/>
          <p:cNvSpPr>
            <a:spLocks noGrp="1"/>
          </p:cNvSpPr>
          <p:nvPr>
            <p:ph type="title"/>
          </p:nvPr>
        </p:nvSpPr>
        <p:spPr/>
        <p:txBody>
          <a:bodyPr vert="horz"/>
          <a:lstStyle/>
          <a:p>
            <a:r>
              <a:rPr lang="sk-SK"/>
              <a:t>Click to edit Master title style</a:t>
            </a:r>
            <a:endParaRPr lang="en-US"/>
          </a:p>
        </p:txBody>
      </p:sp>
      <p:sp>
        <p:nvSpPr>
          <p:cNvPr id="7"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36050764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320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75.xml"/><Relationship Id="rId1" Type="http://schemas.openxmlformats.org/officeDocument/2006/relationships/slideLayout" Target="../slideLayouts/slideLayout74.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78.xml"/><Relationship Id="rId2" Type="http://schemas.openxmlformats.org/officeDocument/2006/relationships/slideLayout" Target="../slideLayouts/slideLayout77.xml"/><Relationship Id="rId1" Type="http://schemas.openxmlformats.org/officeDocument/2006/relationships/slideLayout" Target="../slideLayouts/slideLayout76.xml"/><Relationship Id="rId4"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image" Target="../media/image2.svg"/><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image" Target="../media/image1.png"/><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theme" Target="../theme/theme2.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41.xml"/><Relationship Id="rId7" Type="http://schemas.openxmlformats.org/officeDocument/2006/relationships/theme" Target="../theme/theme3.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10" Type="http://schemas.openxmlformats.org/officeDocument/2006/relationships/image" Target="../media/image3.png"/><Relationship Id="rId4" Type="http://schemas.openxmlformats.org/officeDocument/2006/relationships/slideLayout" Target="../slideLayouts/slideLayout42.xml"/><Relationship Id="rId9" Type="http://schemas.openxmlformats.org/officeDocument/2006/relationships/image" Target="../media/image2.sv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3.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3.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5" Type="http://schemas.openxmlformats.org/officeDocument/2006/relationships/slideLayout" Target="../slideLayouts/slideLayout65.xml"/><Relationship Id="rId4" Type="http://schemas.openxmlformats.org/officeDocument/2006/relationships/slideLayout" Target="../slideLayouts/slideLayout64.xml"/><Relationship Id="rId9"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69.xml"/><Relationship Id="rId1" Type="http://schemas.openxmlformats.org/officeDocument/2006/relationships/slideLayout" Target="../slideLayouts/slideLayout6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72.xml"/><Relationship Id="rId2" Type="http://schemas.openxmlformats.org/officeDocument/2006/relationships/slideLayout" Target="../slideLayouts/slideLayout71.xml"/><Relationship Id="rId1" Type="http://schemas.openxmlformats.org/officeDocument/2006/relationships/slideLayout" Target="../slideLayouts/slideLayout70.xml"/><Relationship Id="rId5" Type="http://schemas.openxmlformats.org/officeDocument/2006/relationships/theme" Target="../theme/theme9.xml"/><Relationship Id="rId4"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5" name="Gráfico 4">
            <a:extLst>
              <a:ext uri="{FF2B5EF4-FFF2-40B4-BE49-F238E27FC236}">
                <a16:creationId xmlns:a16="http://schemas.microsoft.com/office/drawing/2014/main" id="{66EDC436-5184-400D-0642-50CD2C607A54}"/>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6772275" y="0"/>
            <a:ext cx="2371725" cy="5715000"/>
          </a:xfrm>
          <a:prstGeom prst="rect">
            <a:avLst/>
          </a:prstGeom>
        </p:spPr>
      </p:pic>
      <p:sp>
        <p:nvSpPr>
          <p:cNvPr id="32" name="Footer Placeholder 4"/>
          <p:cNvSpPr>
            <a:spLocks noGrp="1"/>
          </p:cNvSpPr>
          <p:nvPr>
            <p:ph type="ftr" sz="quarter" idx="3"/>
          </p:nvPr>
        </p:nvSpPr>
        <p:spPr>
          <a:xfrm>
            <a:off x="4572000" y="5228194"/>
            <a:ext cx="4320000" cy="164630"/>
          </a:xfrm>
          <a:prstGeom prst="rect">
            <a:avLst/>
          </a:prstGeom>
        </p:spPr>
        <p:txBody>
          <a:bodyPr vert="horz" lIns="68564" tIns="0" rIns="68564" bIns="0" anchor="b" anchorCtr="0">
            <a:noAutofit/>
          </a:bodyPr>
          <a:lstStyle>
            <a:lvl1pPr algn="r">
              <a:defRPr sz="1000" i="0" u="none" spc="0">
                <a:solidFill>
                  <a:schemeClr val="accent3"/>
                </a:solidFill>
                <a:latin typeface="Roboto Light"/>
                <a:cs typeface="Roboto Light"/>
              </a:defRPr>
            </a:lvl1pPr>
          </a:lstStyle>
          <a:p>
            <a:r>
              <a:rPr lang="en-US" dirty="0"/>
              <a:t>www.alessandri.legal</a:t>
            </a:r>
          </a:p>
        </p:txBody>
      </p:sp>
      <p:sp>
        <p:nvSpPr>
          <p:cNvPr id="39" name="Title Placeholder 38"/>
          <p:cNvSpPr>
            <a:spLocks noGrp="1"/>
          </p:cNvSpPr>
          <p:nvPr>
            <p:ph type="title"/>
          </p:nvPr>
        </p:nvSpPr>
        <p:spPr>
          <a:xfrm>
            <a:off x="252067" y="910169"/>
            <a:ext cx="7901399" cy="423333"/>
          </a:xfrm>
          <a:prstGeom prst="rect">
            <a:avLst/>
          </a:prstGeom>
        </p:spPr>
        <p:txBody>
          <a:bodyPr lIns="68564" tIns="0" rIns="68564" bIns="0">
            <a:noAutofit/>
          </a:bodyPr>
          <a:lstStyle/>
          <a:p>
            <a:pPr marL="0" lvl="0" indent="0">
              <a:spcBef>
                <a:spcPts val="1000"/>
              </a:spcBef>
              <a:buFont typeface="Arial" panose="020B0604020202020204" pitchFamily="34" charset="0"/>
            </a:pPr>
            <a:r>
              <a:rPr lang="sk-SK"/>
              <a:t>Click to edit Master title style</a:t>
            </a:r>
            <a:endParaRPr lang="en-US" dirty="0"/>
          </a:p>
        </p:txBody>
      </p:sp>
      <p:sp>
        <p:nvSpPr>
          <p:cNvPr id="41" name="Text Placeholder 40"/>
          <p:cNvSpPr>
            <a:spLocks noGrp="1"/>
          </p:cNvSpPr>
          <p:nvPr>
            <p:ph type="body" idx="1"/>
          </p:nvPr>
        </p:nvSpPr>
        <p:spPr>
          <a:xfrm>
            <a:off x="252000" y="1418195"/>
            <a:ext cx="8640000" cy="1439332"/>
          </a:xfrm>
          <a:prstGeom prst="rect">
            <a:avLst/>
          </a:prstGeom>
        </p:spPr>
        <p:txBody>
          <a:bodyPr vert="horz" lIns="68564" tIns="34281" rIns="68564" bIns="34281" spcCol="269933" rtlCol="0">
            <a:noAutofit/>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4"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pic>
        <p:nvPicPr>
          <p:cNvPr id="7" name="Gráfico 6">
            <a:extLst>
              <a:ext uri="{FF2B5EF4-FFF2-40B4-BE49-F238E27FC236}">
                <a16:creationId xmlns:a16="http://schemas.microsoft.com/office/drawing/2014/main" id="{E2FF3CA5-0156-8240-24E0-1E8A10FBE0FA}"/>
              </a:ext>
            </a:extLst>
          </p:cNvPr>
          <p:cNvPicPr>
            <a:picLocks noChangeAspect="1"/>
          </p:cNvPicPr>
          <p:nvPr userDrawn="1"/>
        </p:nvPicPr>
        <p:blipFill>
          <a:blip r:embed="rId24" cstate="print">
            <a:extLst>
              <a:ext uri="{28A0092B-C50C-407E-A947-70E740481C1C}">
                <a14:useLocalDpi xmlns:a14="http://schemas.microsoft.com/office/drawing/2010/main" val="0"/>
              </a:ext>
            </a:extLst>
          </a:blip>
          <a:srcRect/>
          <a:stretch/>
        </p:blipFill>
        <p:spPr>
          <a:xfrm>
            <a:off x="252067" y="5190707"/>
            <a:ext cx="1059507" cy="167701"/>
          </a:xfrm>
          <a:prstGeom prst="rect">
            <a:avLst/>
          </a:prstGeom>
        </p:spPr>
      </p:pic>
    </p:spTree>
    <p:extLst>
      <p:ext uri="{BB962C8B-B14F-4D97-AF65-F5344CB8AC3E}">
        <p14:creationId xmlns:p14="http://schemas.microsoft.com/office/powerpoint/2010/main" val="3328465351"/>
      </p:ext>
    </p:extLst>
  </p:cSld>
  <p:clrMap bg1="lt1" tx1="dk1" bg2="lt2" tx2="dk2" accent1="accent1" accent2="accent2" accent3="accent3" accent4="accent4" accent5="accent5" accent6="accent6" hlink="hlink" folHlink="folHlink"/>
  <p:sldLayoutIdLst>
    <p:sldLayoutId id="2147483706" r:id="rId1"/>
    <p:sldLayoutId id="2147483743" r:id="rId2"/>
    <p:sldLayoutId id="2147483744" r:id="rId3"/>
    <p:sldLayoutId id="2147483745" r:id="rId4"/>
    <p:sldLayoutId id="2147483746" r:id="rId5"/>
    <p:sldLayoutId id="2147483747" r:id="rId6"/>
    <p:sldLayoutId id="2147483748" r:id="rId7"/>
    <p:sldLayoutId id="2147483663" r:id="rId8"/>
    <p:sldLayoutId id="2147483763" r:id="rId9"/>
    <p:sldLayoutId id="2147483739" r:id="rId10"/>
    <p:sldLayoutId id="2147483649" r:id="rId11"/>
    <p:sldLayoutId id="2147483673" r:id="rId12"/>
    <p:sldLayoutId id="2147483662" r:id="rId13"/>
    <p:sldLayoutId id="2147483674" r:id="rId14"/>
    <p:sldLayoutId id="2147483653" r:id="rId15"/>
    <p:sldLayoutId id="2147483738" r:id="rId16"/>
    <p:sldLayoutId id="2147483711" r:id="rId17"/>
    <p:sldLayoutId id="2147483712" r:id="rId18"/>
    <p:sldLayoutId id="2147483737" r:id="rId19"/>
    <p:sldLayoutId id="2147483787" r:id="rId20"/>
  </p:sldLayoutIdLst>
  <mc:AlternateContent xmlns:mc="http://schemas.openxmlformats.org/markup-compatibility/2006" xmlns:p14="http://schemas.microsoft.com/office/powerpoint/2010/main">
    <mc:Choice Requires="p14">
      <p:transition p14:dur="10"/>
    </mc:Choice>
    <mc:Fallback xmlns="">
      <p:transition/>
    </mc:Fallback>
  </mc:AlternateContent>
  <p:hf hdr="0" dt="0"/>
  <p:txStyles>
    <p:titleStyle>
      <a:lvl1pPr algn="l" defTabSz="913911" rtl="0" eaLnBrk="1" latinLnBrk="0" hangingPunct="1">
        <a:lnSpc>
          <a:spcPct val="90000"/>
        </a:lnSpc>
        <a:spcBef>
          <a:spcPct val="0"/>
        </a:spcBef>
        <a:buNone/>
        <a:defRPr lang="en-US" sz="2800" b="0" i="0" kern="1200" cap="none">
          <a:solidFill>
            <a:schemeClr val="accent1"/>
          </a:solidFill>
          <a:latin typeface="+mj-lt"/>
          <a:ea typeface="+mn-ea"/>
          <a:cs typeface="Roboto Light"/>
        </a:defRPr>
      </a:lvl1pPr>
    </p:titleStyle>
    <p:bodyStyle>
      <a:lvl1pPr marL="0" indent="0" algn="l" defTabSz="913911" rtl="0" eaLnBrk="1" latinLnBrk="0" hangingPunct="1">
        <a:lnSpc>
          <a:spcPct val="90000"/>
        </a:lnSpc>
        <a:spcBef>
          <a:spcPts val="1000"/>
        </a:spcBef>
        <a:buFont typeface="Arial" panose="020B0604020202020204" pitchFamily="34" charset="0"/>
        <a:buNone/>
        <a:defRPr sz="1000" kern="1200">
          <a:solidFill>
            <a:schemeClr val="tx1"/>
          </a:solidFill>
          <a:latin typeface="Roboto Light"/>
          <a:ea typeface="+mn-ea"/>
          <a:cs typeface="Roboto Light"/>
        </a:defRPr>
      </a:lvl1pPr>
      <a:lvl2pPr marL="456947" indent="0" algn="l" defTabSz="913911"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2pPr>
      <a:lvl3pPr marL="913911" indent="0" algn="l" defTabSz="913911"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3pPr>
      <a:lvl4pPr marL="1370867" indent="0" algn="l" defTabSz="913911"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4pPr>
      <a:lvl5pPr marL="1827821" indent="0" algn="l" defTabSz="913911"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5pPr>
      <a:lvl6pPr marL="2513249" indent="-228476" algn="l" defTabSz="9139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206" indent="-228476" algn="l" defTabSz="9139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160" indent="-228476" algn="l" defTabSz="9139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116" indent="-228476" algn="l" defTabSz="9139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911" rtl="0" eaLnBrk="1" latinLnBrk="0" hangingPunct="1">
        <a:defRPr sz="1800" kern="1200">
          <a:solidFill>
            <a:schemeClr val="tx1"/>
          </a:solidFill>
          <a:latin typeface="+mn-lt"/>
          <a:ea typeface="+mn-ea"/>
          <a:cs typeface="+mn-cs"/>
        </a:defRPr>
      </a:lvl1pPr>
      <a:lvl2pPr marL="456947" algn="l" defTabSz="913911" rtl="0" eaLnBrk="1" latinLnBrk="0" hangingPunct="1">
        <a:defRPr sz="1800" kern="1200">
          <a:solidFill>
            <a:schemeClr val="tx1"/>
          </a:solidFill>
          <a:latin typeface="+mn-lt"/>
          <a:ea typeface="+mn-ea"/>
          <a:cs typeface="+mn-cs"/>
        </a:defRPr>
      </a:lvl2pPr>
      <a:lvl3pPr marL="913911" algn="l" defTabSz="913911" rtl="0" eaLnBrk="1" latinLnBrk="0" hangingPunct="1">
        <a:defRPr sz="1800" kern="1200">
          <a:solidFill>
            <a:schemeClr val="tx1"/>
          </a:solidFill>
          <a:latin typeface="+mn-lt"/>
          <a:ea typeface="+mn-ea"/>
          <a:cs typeface="+mn-cs"/>
        </a:defRPr>
      </a:lvl3pPr>
      <a:lvl4pPr marL="1370867" algn="l" defTabSz="913911" rtl="0" eaLnBrk="1" latinLnBrk="0" hangingPunct="1">
        <a:defRPr sz="1800" kern="1200">
          <a:solidFill>
            <a:schemeClr val="tx1"/>
          </a:solidFill>
          <a:latin typeface="+mn-lt"/>
          <a:ea typeface="+mn-ea"/>
          <a:cs typeface="+mn-cs"/>
        </a:defRPr>
      </a:lvl4pPr>
      <a:lvl5pPr marL="1827821" algn="l" defTabSz="913911" rtl="0" eaLnBrk="1" latinLnBrk="0" hangingPunct="1">
        <a:defRPr sz="1800" kern="1200">
          <a:solidFill>
            <a:schemeClr val="tx1"/>
          </a:solidFill>
          <a:latin typeface="+mn-lt"/>
          <a:ea typeface="+mn-ea"/>
          <a:cs typeface="+mn-cs"/>
        </a:defRPr>
      </a:lvl5pPr>
      <a:lvl6pPr marL="2284775" algn="l" defTabSz="913911" rtl="0" eaLnBrk="1" latinLnBrk="0" hangingPunct="1">
        <a:defRPr sz="1800" kern="1200">
          <a:solidFill>
            <a:schemeClr val="tx1"/>
          </a:solidFill>
          <a:latin typeface="+mn-lt"/>
          <a:ea typeface="+mn-ea"/>
          <a:cs typeface="+mn-cs"/>
        </a:defRPr>
      </a:lvl6pPr>
      <a:lvl7pPr marL="2741723" algn="l" defTabSz="913911" rtl="0" eaLnBrk="1" latinLnBrk="0" hangingPunct="1">
        <a:defRPr sz="1800" kern="1200">
          <a:solidFill>
            <a:schemeClr val="tx1"/>
          </a:solidFill>
          <a:latin typeface="+mn-lt"/>
          <a:ea typeface="+mn-ea"/>
          <a:cs typeface="+mn-cs"/>
        </a:defRPr>
      </a:lvl7pPr>
      <a:lvl8pPr marL="3198680" algn="l" defTabSz="913911" rtl="0" eaLnBrk="1" latinLnBrk="0" hangingPunct="1">
        <a:defRPr sz="1800" kern="1200">
          <a:solidFill>
            <a:schemeClr val="tx1"/>
          </a:solidFill>
          <a:latin typeface="+mn-lt"/>
          <a:ea typeface="+mn-ea"/>
          <a:cs typeface="+mn-cs"/>
        </a:defRPr>
      </a:lvl8pPr>
      <a:lvl9pPr marL="3655634" algn="l" defTabSz="913911"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457200" y="229306"/>
            <a:ext cx="8229600" cy="952500"/>
          </a:xfrm>
          <a:prstGeom prst="rect">
            <a:avLst/>
          </a:prstGeom>
        </p:spPr>
        <p:txBody>
          <a:bodyPr vert="horz" lIns="68564" tIns="34281" rIns="68564" bIns="34281" rtlCol="0" anchor="ctr">
            <a:normAutofit/>
          </a:bodyPr>
          <a:lstStyle/>
          <a:p>
            <a:r>
              <a:rPr lang="x-none"/>
              <a:t>Click to edit Master title style</a:t>
            </a:r>
            <a:endParaRPr lang="en-US"/>
          </a:p>
        </p:txBody>
      </p:sp>
      <p:sp>
        <p:nvSpPr>
          <p:cNvPr id="5" name="Text Placeholder 4"/>
          <p:cNvSpPr>
            <a:spLocks noGrp="1"/>
          </p:cNvSpPr>
          <p:nvPr>
            <p:ph type="body" idx="1"/>
          </p:nvPr>
        </p:nvSpPr>
        <p:spPr>
          <a:xfrm>
            <a:off x="457200" y="1333533"/>
            <a:ext cx="8229600" cy="3771194"/>
          </a:xfrm>
          <a:prstGeom prst="rect">
            <a:avLst/>
          </a:prstGeom>
        </p:spPr>
        <p:txBody>
          <a:bodyPr vert="horz" lIns="68564" tIns="34281" rIns="68564" bIns="34281" rtlCol="0">
            <a:no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2" name="Footer Placeholder 1"/>
          <p:cNvSpPr>
            <a:spLocks noGrp="1"/>
          </p:cNvSpPr>
          <p:nvPr>
            <p:ph type="ftr" sz="quarter" idx="3"/>
          </p:nvPr>
        </p:nvSpPr>
        <p:spPr>
          <a:xfrm>
            <a:off x="3124203" y="5297005"/>
            <a:ext cx="2895600" cy="305152"/>
          </a:xfrm>
          <a:prstGeom prst="rect">
            <a:avLst/>
          </a:prstGeom>
        </p:spPr>
        <p:txBody>
          <a:bodyPr vert="horz" lIns="68564" tIns="34281" rIns="68564" bIns="34281" rtlCol="0" anchor="ctr"/>
          <a:lstStyle>
            <a:lvl1pPr algn="ctr">
              <a:defRPr sz="1200">
                <a:solidFill>
                  <a:schemeClr val="tx1">
                    <a:tint val="75000"/>
                  </a:schemeClr>
                </a:solidFill>
              </a:defRPr>
            </a:lvl1pPr>
          </a:lstStyle>
          <a:p>
            <a:r>
              <a:rPr lang="en-US"/>
              <a:t>www.graphicriver.net/goashape</a:t>
            </a:r>
          </a:p>
        </p:txBody>
      </p:sp>
    </p:spTree>
    <p:extLst>
      <p:ext uri="{BB962C8B-B14F-4D97-AF65-F5344CB8AC3E}">
        <p14:creationId xmlns:p14="http://schemas.microsoft.com/office/powerpoint/2010/main" val="1374474256"/>
      </p:ext>
    </p:extLst>
  </p:cSld>
  <p:clrMap bg1="lt1" tx1="dk1" bg2="lt2" tx2="dk2" accent1="accent1" accent2="accent2" accent3="accent3" accent4="accent4" accent5="accent5" accent6="accent6" hlink="hlink" folHlink="folHlink"/>
  <p:sldLayoutIdLst>
    <p:sldLayoutId id="2147483659" r:id="rId1"/>
    <p:sldLayoutId id="2147483718" r:id="rId2"/>
  </p:sldLayoutIdLst>
  <mc:AlternateContent xmlns:mc="http://schemas.openxmlformats.org/markup-compatibility/2006" xmlns:p14="http://schemas.microsoft.com/office/powerpoint/2010/main">
    <mc:Choice Requires="p14">
      <p:transition p14:dur="10"/>
    </mc:Choice>
    <mc:Fallback xmlns="">
      <p:transition/>
    </mc:Fallback>
  </mc:AlternateContent>
  <p:hf hdr="0" dt="0"/>
  <p:txStyles>
    <p:titleStyle>
      <a:lvl1pPr algn="l" defTabSz="456947" rtl="0" eaLnBrk="1" latinLnBrk="0" hangingPunct="1">
        <a:spcBef>
          <a:spcPct val="0"/>
        </a:spcBef>
        <a:buNone/>
        <a:defRPr lang="en-US" sz="2800" b="0" i="0" kern="1200" cap="none">
          <a:solidFill>
            <a:schemeClr val="accent2"/>
          </a:solidFill>
          <a:latin typeface="Roboto Light"/>
          <a:ea typeface="+mj-ea"/>
          <a:cs typeface="Roboto Light"/>
        </a:defRPr>
      </a:lvl1pPr>
    </p:titleStyle>
    <p:bodyStyle>
      <a:lvl1pPr marL="0" indent="0" algn="l" defTabSz="456947" rtl="0" eaLnBrk="1" latinLnBrk="0" hangingPunct="1">
        <a:lnSpc>
          <a:spcPct val="120000"/>
        </a:lnSpc>
        <a:spcBef>
          <a:spcPct val="20000"/>
        </a:spcBef>
        <a:buFont typeface="Arial"/>
        <a:buNone/>
        <a:defRPr lang="sk-SK" sz="1000" b="0" i="0" kern="1200" cap="none">
          <a:solidFill>
            <a:srgbClr val="797979"/>
          </a:solidFill>
          <a:latin typeface="Roboto Light"/>
          <a:ea typeface="+mj-ea"/>
          <a:cs typeface="Roboto Light"/>
        </a:defRPr>
      </a:lvl1pPr>
      <a:lvl2pPr marL="456947" indent="0" algn="l" defTabSz="456947" rtl="0" eaLnBrk="1" latinLnBrk="0" hangingPunct="1">
        <a:lnSpc>
          <a:spcPct val="120000"/>
        </a:lnSpc>
        <a:spcBef>
          <a:spcPct val="20000"/>
        </a:spcBef>
        <a:buFont typeface="Arial"/>
        <a:buNone/>
        <a:defRPr lang="sk-SK" sz="1000" kern="1200" cap="none">
          <a:solidFill>
            <a:srgbClr val="797979"/>
          </a:solidFill>
          <a:latin typeface="Roboto Light"/>
          <a:ea typeface="+mn-ea"/>
          <a:cs typeface="Roboto Light"/>
        </a:defRPr>
      </a:lvl2pPr>
      <a:lvl3pPr marL="913911" indent="0" algn="l" defTabSz="456947" rtl="0" eaLnBrk="1" latinLnBrk="0" hangingPunct="1">
        <a:lnSpc>
          <a:spcPct val="120000"/>
        </a:lnSpc>
        <a:spcBef>
          <a:spcPct val="20000"/>
        </a:spcBef>
        <a:buFont typeface="Arial"/>
        <a:buNone/>
        <a:defRPr lang="sk-SK" sz="1000" kern="1200" cap="none">
          <a:solidFill>
            <a:srgbClr val="797979"/>
          </a:solidFill>
          <a:latin typeface="Roboto Light"/>
          <a:ea typeface="+mn-ea"/>
          <a:cs typeface="Roboto Light"/>
        </a:defRPr>
      </a:lvl3pPr>
      <a:lvl4pPr marL="1370867" indent="0" algn="l" defTabSz="456947" rtl="0" eaLnBrk="1" latinLnBrk="0" hangingPunct="1">
        <a:lnSpc>
          <a:spcPct val="120000"/>
        </a:lnSpc>
        <a:spcBef>
          <a:spcPct val="20000"/>
        </a:spcBef>
        <a:buFont typeface="Arial"/>
        <a:buNone/>
        <a:defRPr lang="sk-SK" sz="1000" kern="1200" cap="none">
          <a:solidFill>
            <a:srgbClr val="797979"/>
          </a:solidFill>
          <a:latin typeface="Roboto Light"/>
          <a:ea typeface="+mn-ea"/>
          <a:cs typeface="Roboto Light"/>
        </a:defRPr>
      </a:lvl4pPr>
      <a:lvl5pPr marL="1827821" indent="0" algn="l" defTabSz="456947" rtl="0" eaLnBrk="1" latinLnBrk="0" hangingPunct="1">
        <a:lnSpc>
          <a:spcPct val="120000"/>
        </a:lnSpc>
        <a:spcBef>
          <a:spcPct val="20000"/>
        </a:spcBef>
        <a:buFont typeface="Arial"/>
        <a:buNone/>
        <a:defRPr lang="en-US" sz="1000" kern="1200" cap="none">
          <a:solidFill>
            <a:srgbClr val="797979"/>
          </a:solidFill>
          <a:latin typeface="Roboto Light"/>
          <a:ea typeface="+mn-ea"/>
          <a:cs typeface="Roboto Light"/>
        </a:defRPr>
      </a:lvl5pPr>
      <a:lvl6pPr marL="2513249" indent="-228476" algn="l" defTabSz="456947" rtl="0" eaLnBrk="1" latinLnBrk="0" hangingPunct="1">
        <a:spcBef>
          <a:spcPct val="20000"/>
        </a:spcBef>
        <a:buFont typeface="Arial"/>
        <a:buChar char="•"/>
        <a:defRPr sz="2000" kern="1200">
          <a:solidFill>
            <a:schemeClr val="tx1"/>
          </a:solidFill>
          <a:latin typeface="+mn-lt"/>
          <a:ea typeface="+mn-ea"/>
          <a:cs typeface="+mn-cs"/>
        </a:defRPr>
      </a:lvl6pPr>
      <a:lvl7pPr marL="2970206" indent="-228476" algn="l" defTabSz="456947" rtl="0" eaLnBrk="1" latinLnBrk="0" hangingPunct="1">
        <a:spcBef>
          <a:spcPct val="20000"/>
        </a:spcBef>
        <a:buFont typeface="Arial"/>
        <a:buChar char="•"/>
        <a:defRPr sz="2000" kern="1200">
          <a:solidFill>
            <a:schemeClr val="tx1"/>
          </a:solidFill>
          <a:latin typeface="+mn-lt"/>
          <a:ea typeface="+mn-ea"/>
          <a:cs typeface="+mn-cs"/>
        </a:defRPr>
      </a:lvl7pPr>
      <a:lvl8pPr marL="3427160" indent="-228476" algn="l" defTabSz="456947" rtl="0" eaLnBrk="1" latinLnBrk="0" hangingPunct="1">
        <a:spcBef>
          <a:spcPct val="20000"/>
        </a:spcBef>
        <a:buFont typeface="Arial"/>
        <a:buChar char="•"/>
        <a:defRPr sz="2000" kern="1200">
          <a:solidFill>
            <a:schemeClr val="tx1"/>
          </a:solidFill>
          <a:latin typeface="+mn-lt"/>
          <a:ea typeface="+mn-ea"/>
          <a:cs typeface="+mn-cs"/>
        </a:defRPr>
      </a:lvl8pPr>
      <a:lvl9pPr marL="3884116" indent="-228476" algn="l" defTabSz="45694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947" rtl="0" eaLnBrk="1" latinLnBrk="0" hangingPunct="1">
        <a:defRPr sz="1800" kern="1200">
          <a:solidFill>
            <a:schemeClr val="tx1"/>
          </a:solidFill>
          <a:latin typeface="+mn-lt"/>
          <a:ea typeface="+mn-ea"/>
          <a:cs typeface="+mn-cs"/>
        </a:defRPr>
      </a:lvl1pPr>
      <a:lvl2pPr marL="456947" algn="l" defTabSz="456947" rtl="0" eaLnBrk="1" latinLnBrk="0" hangingPunct="1">
        <a:defRPr sz="1800" kern="1200">
          <a:solidFill>
            <a:schemeClr val="tx1"/>
          </a:solidFill>
          <a:latin typeface="+mn-lt"/>
          <a:ea typeface="+mn-ea"/>
          <a:cs typeface="+mn-cs"/>
        </a:defRPr>
      </a:lvl2pPr>
      <a:lvl3pPr marL="913911" algn="l" defTabSz="456947" rtl="0" eaLnBrk="1" latinLnBrk="0" hangingPunct="1">
        <a:defRPr sz="1800" kern="1200">
          <a:solidFill>
            <a:schemeClr val="tx1"/>
          </a:solidFill>
          <a:latin typeface="+mn-lt"/>
          <a:ea typeface="+mn-ea"/>
          <a:cs typeface="+mn-cs"/>
        </a:defRPr>
      </a:lvl3pPr>
      <a:lvl4pPr marL="1370867" algn="l" defTabSz="456947" rtl="0" eaLnBrk="1" latinLnBrk="0" hangingPunct="1">
        <a:defRPr sz="1800" kern="1200">
          <a:solidFill>
            <a:schemeClr val="tx1"/>
          </a:solidFill>
          <a:latin typeface="+mn-lt"/>
          <a:ea typeface="+mn-ea"/>
          <a:cs typeface="+mn-cs"/>
        </a:defRPr>
      </a:lvl4pPr>
      <a:lvl5pPr marL="1827821" algn="l" defTabSz="456947" rtl="0" eaLnBrk="1" latinLnBrk="0" hangingPunct="1">
        <a:defRPr sz="1800" kern="1200">
          <a:solidFill>
            <a:schemeClr val="tx1"/>
          </a:solidFill>
          <a:latin typeface="+mn-lt"/>
          <a:ea typeface="+mn-ea"/>
          <a:cs typeface="+mn-cs"/>
        </a:defRPr>
      </a:lvl5pPr>
      <a:lvl6pPr marL="2284775" algn="l" defTabSz="456947" rtl="0" eaLnBrk="1" latinLnBrk="0" hangingPunct="1">
        <a:defRPr sz="1800" kern="1200">
          <a:solidFill>
            <a:schemeClr val="tx1"/>
          </a:solidFill>
          <a:latin typeface="+mn-lt"/>
          <a:ea typeface="+mn-ea"/>
          <a:cs typeface="+mn-cs"/>
        </a:defRPr>
      </a:lvl6pPr>
      <a:lvl7pPr marL="2741723" algn="l" defTabSz="456947" rtl="0" eaLnBrk="1" latinLnBrk="0" hangingPunct="1">
        <a:defRPr sz="1800" kern="1200">
          <a:solidFill>
            <a:schemeClr val="tx1"/>
          </a:solidFill>
          <a:latin typeface="+mn-lt"/>
          <a:ea typeface="+mn-ea"/>
          <a:cs typeface="+mn-cs"/>
        </a:defRPr>
      </a:lvl7pPr>
      <a:lvl8pPr marL="3198680" algn="l" defTabSz="456947" rtl="0" eaLnBrk="1" latinLnBrk="0" hangingPunct="1">
        <a:defRPr sz="1800" kern="1200">
          <a:solidFill>
            <a:schemeClr val="tx1"/>
          </a:solidFill>
          <a:latin typeface="+mn-lt"/>
          <a:ea typeface="+mn-ea"/>
          <a:cs typeface="+mn-cs"/>
        </a:defRPr>
      </a:lvl8pPr>
      <a:lvl9pPr marL="3655634" algn="l" defTabSz="456947"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Title Placeholder 15"/>
          <p:cNvSpPr>
            <a:spLocks noGrp="1"/>
          </p:cNvSpPr>
          <p:nvPr>
            <p:ph type="title"/>
          </p:nvPr>
        </p:nvSpPr>
        <p:spPr>
          <a:xfrm>
            <a:off x="252005" y="475083"/>
            <a:ext cx="7820483" cy="706731"/>
          </a:xfrm>
          <a:prstGeom prst="rect">
            <a:avLst/>
          </a:prstGeom>
        </p:spPr>
        <p:txBody>
          <a:bodyPr vert="horz" lIns="68564" tIns="34281" rIns="68564" bIns="34281" rtlCol="0" anchor="t" anchorCtr="0">
            <a:normAutofit/>
          </a:bodyPr>
          <a:lstStyle/>
          <a:p>
            <a:r>
              <a:rPr lang="x-none"/>
              <a:t>Click to edit Master title style</a:t>
            </a:r>
            <a:endParaRPr lang="en-US"/>
          </a:p>
        </p:txBody>
      </p:sp>
      <p:sp>
        <p:nvSpPr>
          <p:cNvPr id="17" name="Text Placeholder 16"/>
          <p:cNvSpPr>
            <a:spLocks noGrp="1"/>
          </p:cNvSpPr>
          <p:nvPr>
            <p:ph type="body" idx="1"/>
          </p:nvPr>
        </p:nvSpPr>
        <p:spPr>
          <a:xfrm>
            <a:off x="252047" y="1333530"/>
            <a:ext cx="8621067" cy="3539537"/>
          </a:xfrm>
          <a:prstGeom prst="rect">
            <a:avLst/>
          </a:prstGeom>
        </p:spPr>
        <p:txBody>
          <a:bodyPr vert="horz" lIns="68564" tIns="34281" rIns="68564" bIns="34281" rtlCol="0">
            <a:no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6" name="Footer Placeholder 4"/>
          <p:cNvSpPr>
            <a:spLocks noGrp="1"/>
          </p:cNvSpPr>
          <p:nvPr>
            <p:ph type="ftr" sz="quarter" idx="3"/>
          </p:nvPr>
        </p:nvSpPr>
        <p:spPr>
          <a:xfrm>
            <a:off x="4572000" y="5228194"/>
            <a:ext cx="4320000" cy="164630"/>
          </a:xfrm>
          <a:prstGeom prst="rect">
            <a:avLst/>
          </a:prstGeom>
        </p:spPr>
        <p:txBody>
          <a:bodyPr vert="horz" lIns="68564" tIns="0" rIns="68564" bIns="0" anchor="b" anchorCtr="0">
            <a:noAutofit/>
          </a:bodyPr>
          <a:lstStyle>
            <a:lvl1pPr algn="r">
              <a:defRPr sz="1000" i="0" u="none" spc="0">
                <a:solidFill>
                  <a:srgbClr val="A7B5BF"/>
                </a:solidFill>
                <a:latin typeface="Roboto Light"/>
                <a:cs typeface="Roboto Light"/>
              </a:defRPr>
            </a:lvl1pPr>
          </a:lstStyle>
          <a:p>
            <a:r>
              <a:rPr lang="en-US" dirty="0"/>
              <a:t>www.graphicriver.net/goashape</a:t>
            </a:r>
          </a:p>
        </p:txBody>
      </p:sp>
      <p:sp>
        <p:nvSpPr>
          <p:cNvPr id="7"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1348720733"/>
      </p:ext>
    </p:extLst>
  </p:cSld>
  <p:clrMap bg1="lt1" tx1="dk1" bg2="lt2" tx2="dk2" accent1="accent1" accent2="accent2" accent3="accent3" accent4="accent4" accent5="accent5" accent6="accent6" hlink="hlink" folHlink="folHlink"/>
  <p:sldLayoutIdLst>
    <p:sldLayoutId id="2147483761" r:id="rId1"/>
    <p:sldLayoutId id="2147483660" r:id="rId2"/>
    <p:sldLayoutId id="2147483667" r:id="rId3"/>
  </p:sldLayoutIdLst>
  <mc:AlternateContent xmlns:mc="http://schemas.openxmlformats.org/markup-compatibility/2006" xmlns:p14="http://schemas.microsoft.com/office/powerpoint/2010/main">
    <mc:Choice Requires="p14">
      <p:transition p14:dur="10"/>
    </mc:Choice>
    <mc:Fallback xmlns="">
      <p:transition/>
    </mc:Fallback>
  </mc:AlternateContent>
  <p:hf hdr="0" dt="0"/>
  <p:txStyles>
    <p:titleStyle>
      <a:lvl1pPr algn="l" defTabSz="456947" rtl="0" eaLnBrk="1" latinLnBrk="0" hangingPunct="1">
        <a:spcBef>
          <a:spcPct val="0"/>
        </a:spcBef>
        <a:buNone/>
        <a:defRPr lang="x-none" sz="2800" b="0" i="0" kern="1200" cap="none">
          <a:solidFill>
            <a:schemeClr val="accent1"/>
          </a:solidFill>
          <a:latin typeface="Roboto Light"/>
          <a:ea typeface="+mn-ea"/>
          <a:cs typeface="Roboto Light"/>
        </a:defRPr>
      </a:lvl1pPr>
    </p:titleStyle>
    <p:bodyStyle>
      <a:lvl1pPr marL="0" indent="0" algn="l" defTabSz="456947" rtl="0" eaLnBrk="1" latinLnBrk="0" hangingPunct="1">
        <a:lnSpc>
          <a:spcPct val="120000"/>
        </a:lnSpc>
        <a:spcBef>
          <a:spcPct val="20000"/>
        </a:spcBef>
        <a:buFont typeface="Arial"/>
        <a:buNone/>
        <a:defRPr lang="sk-SK" sz="1000" kern="1200">
          <a:solidFill>
            <a:schemeClr val="tx1"/>
          </a:solidFill>
          <a:latin typeface="Roboto Light"/>
          <a:ea typeface="+mn-ea"/>
          <a:cs typeface="Roboto Light"/>
        </a:defRPr>
      </a:lvl1pPr>
      <a:lvl2pPr marL="456947" indent="0" algn="l" defTabSz="456947" rtl="0" eaLnBrk="1" latinLnBrk="0" hangingPunct="1">
        <a:lnSpc>
          <a:spcPct val="120000"/>
        </a:lnSpc>
        <a:spcBef>
          <a:spcPct val="20000"/>
        </a:spcBef>
        <a:buFont typeface="Arial"/>
        <a:buNone/>
        <a:defRPr lang="sk-SK" sz="1000" kern="1200">
          <a:solidFill>
            <a:schemeClr val="tx1"/>
          </a:solidFill>
          <a:latin typeface="Roboto Light"/>
          <a:ea typeface="+mn-ea"/>
          <a:cs typeface="Roboto Light"/>
        </a:defRPr>
      </a:lvl2pPr>
      <a:lvl3pPr marL="913911" indent="0" algn="l" defTabSz="456947" rtl="0" eaLnBrk="1" latinLnBrk="0" hangingPunct="1">
        <a:lnSpc>
          <a:spcPct val="120000"/>
        </a:lnSpc>
        <a:spcBef>
          <a:spcPct val="20000"/>
        </a:spcBef>
        <a:buFont typeface="Arial"/>
        <a:buNone/>
        <a:defRPr lang="sk-SK" sz="1000" kern="1200">
          <a:solidFill>
            <a:schemeClr val="tx1"/>
          </a:solidFill>
          <a:latin typeface="Roboto Light"/>
          <a:ea typeface="+mn-ea"/>
          <a:cs typeface="Roboto Light"/>
        </a:defRPr>
      </a:lvl3pPr>
      <a:lvl4pPr marL="1370867" indent="0" algn="l" defTabSz="456947" rtl="0" eaLnBrk="1" latinLnBrk="0" hangingPunct="1">
        <a:lnSpc>
          <a:spcPct val="120000"/>
        </a:lnSpc>
        <a:spcBef>
          <a:spcPct val="20000"/>
        </a:spcBef>
        <a:buFont typeface="Arial"/>
        <a:buNone/>
        <a:defRPr lang="sk-SK" sz="1000" kern="1200">
          <a:solidFill>
            <a:schemeClr val="tx1"/>
          </a:solidFill>
          <a:latin typeface="Roboto Light"/>
          <a:ea typeface="+mn-ea"/>
          <a:cs typeface="Roboto Light"/>
        </a:defRPr>
      </a:lvl4pPr>
      <a:lvl5pPr marL="1827821" indent="0" algn="l" defTabSz="456947" rtl="0" eaLnBrk="1" latinLnBrk="0" hangingPunct="1">
        <a:lnSpc>
          <a:spcPct val="120000"/>
        </a:lnSpc>
        <a:spcBef>
          <a:spcPct val="20000"/>
        </a:spcBef>
        <a:buFont typeface="Arial"/>
        <a:buNone/>
        <a:defRPr lang="en-US" sz="1000" kern="1200">
          <a:solidFill>
            <a:schemeClr val="tx1"/>
          </a:solidFill>
          <a:latin typeface="Roboto Light"/>
          <a:ea typeface="+mn-ea"/>
          <a:cs typeface="Roboto Light"/>
        </a:defRPr>
      </a:lvl5pPr>
      <a:lvl6pPr marL="2513249" indent="-228476" algn="l" defTabSz="456947" rtl="0" eaLnBrk="1" latinLnBrk="0" hangingPunct="1">
        <a:spcBef>
          <a:spcPct val="20000"/>
        </a:spcBef>
        <a:buFont typeface="Arial"/>
        <a:buChar char="•"/>
        <a:defRPr sz="2000" kern="1200">
          <a:solidFill>
            <a:schemeClr val="tx1"/>
          </a:solidFill>
          <a:latin typeface="+mn-lt"/>
          <a:ea typeface="+mn-ea"/>
          <a:cs typeface="+mn-cs"/>
        </a:defRPr>
      </a:lvl6pPr>
      <a:lvl7pPr marL="2970206" indent="-228476" algn="l" defTabSz="456947" rtl="0" eaLnBrk="1" latinLnBrk="0" hangingPunct="1">
        <a:spcBef>
          <a:spcPct val="20000"/>
        </a:spcBef>
        <a:buFont typeface="Arial"/>
        <a:buChar char="•"/>
        <a:defRPr sz="2000" kern="1200">
          <a:solidFill>
            <a:schemeClr val="tx1"/>
          </a:solidFill>
          <a:latin typeface="+mn-lt"/>
          <a:ea typeface="+mn-ea"/>
          <a:cs typeface="+mn-cs"/>
        </a:defRPr>
      </a:lvl7pPr>
      <a:lvl8pPr marL="3427160" indent="-228476" algn="l" defTabSz="456947" rtl="0" eaLnBrk="1" latinLnBrk="0" hangingPunct="1">
        <a:spcBef>
          <a:spcPct val="20000"/>
        </a:spcBef>
        <a:buFont typeface="Arial"/>
        <a:buChar char="•"/>
        <a:defRPr sz="2000" kern="1200">
          <a:solidFill>
            <a:schemeClr val="tx1"/>
          </a:solidFill>
          <a:latin typeface="+mn-lt"/>
          <a:ea typeface="+mn-ea"/>
          <a:cs typeface="+mn-cs"/>
        </a:defRPr>
      </a:lvl8pPr>
      <a:lvl9pPr marL="3884116" indent="-228476" algn="l" defTabSz="45694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947" rtl="0" eaLnBrk="1" latinLnBrk="0" hangingPunct="1">
        <a:defRPr sz="1800" kern="1200">
          <a:solidFill>
            <a:schemeClr val="tx1"/>
          </a:solidFill>
          <a:latin typeface="+mn-lt"/>
          <a:ea typeface="+mn-ea"/>
          <a:cs typeface="+mn-cs"/>
        </a:defRPr>
      </a:lvl1pPr>
      <a:lvl2pPr marL="456947" algn="l" defTabSz="456947" rtl="0" eaLnBrk="1" latinLnBrk="0" hangingPunct="1">
        <a:defRPr sz="1800" kern="1200">
          <a:solidFill>
            <a:schemeClr val="tx1"/>
          </a:solidFill>
          <a:latin typeface="+mn-lt"/>
          <a:ea typeface="+mn-ea"/>
          <a:cs typeface="+mn-cs"/>
        </a:defRPr>
      </a:lvl2pPr>
      <a:lvl3pPr marL="913911" algn="l" defTabSz="456947" rtl="0" eaLnBrk="1" latinLnBrk="0" hangingPunct="1">
        <a:defRPr sz="1800" kern="1200">
          <a:solidFill>
            <a:schemeClr val="tx1"/>
          </a:solidFill>
          <a:latin typeface="+mn-lt"/>
          <a:ea typeface="+mn-ea"/>
          <a:cs typeface="+mn-cs"/>
        </a:defRPr>
      </a:lvl3pPr>
      <a:lvl4pPr marL="1370867" algn="l" defTabSz="456947" rtl="0" eaLnBrk="1" latinLnBrk="0" hangingPunct="1">
        <a:defRPr sz="1800" kern="1200">
          <a:solidFill>
            <a:schemeClr val="tx1"/>
          </a:solidFill>
          <a:latin typeface="+mn-lt"/>
          <a:ea typeface="+mn-ea"/>
          <a:cs typeface="+mn-cs"/>
        </a:defRPr>
      </a:lvl4pPr>
      <a:lvl5pPr marL="1827821" algn="l" defTabSz="456947" rtl="0" eaLnBrk="1" latinLnBrk="0" hangingPunct="1">
        <a:defRPr sz="1800" kern="1200">
          <a:solidFill>
            <a:schemeClr val="tx1"/>
          </a:solidFill>
          <a:latin typeface="+mn-lt"/>
          <a:ea typeface="+mn-ea"/>
          <a:cs typeface="+mn-cs"/>
        </a:defRPr>
      </a:lvl5pPr>
      <a:lvl6pPr marL="2284775" algn="l" defTabSz="456947" rtl="0" eaLnBrk="1" latinLnBrk="0" hangingPunct="1">
        <a:defRPr sz="1800" kern="1200">
          <a:solidFill>
            <a:schemeClr val="tx1"/>
          </a:solidFill>
          <a:latin typeface="+mn-lt"/>
          <a:ea typeface="+mn-ea"/>
          <a:cs typeface="+mn-cs"/>
        </a:defRPr>
      </a:lvl6pPr>
      <a:lvl7pPr marL="2741723" algn="l" defTabSz="456947" rtl="0" eaLnBrk="1" latinLnBrk="0" hangingPunct="1">
        <a:defRPr sz="1800" kern="1200">
          <a:solidFill>
            <a:schemeClr val="tx1"/>
          </a:solidFill>
          <a:latin typeface="+mn-lt"/>
          <a:ea typeface="+mn-ea"/>
          <a:cs typeface="+mn-cs"/>
        </a:defRPr>
      </a:lvl7pPr>
      <a:lvl8pPr marL="3198680" algn="l" defTabSz="456947" rtl="0" eaLnBrk="1" latinLnBrk="0" hangingPunct="1">
        <a:defRPr sz="1800" kern="1200">
          <a:solidFill>
            <a:schemeClr val="tx1"/>
          </a:solidFill>
          <a:latin typeface="+mn-lt"/>
          <a:ea typeface="+mn-ea"/>
          <a:cs typeface="+mn-cs"/>
        </a:defRPr>
      </a:lvl8pPr>
      <a:lvl9pPr marL="3655634" algn="l" defTabSz="45694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Gráfico 8">
            <a:extLst>
              <a:ext uri="{FF2B5EF4-FFF2-40B4-BE49-F238E27FC236}">
                <a16:creationId xmlns:a16="http://schemas.microsoft.com/office/drawing/2014/main" id="{C6802F3B-999D-8017-F512-6381A65A20B2}"/>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6772275" y="0"/>
            <a:ext cx="2371725" cy="5715000"/>
          </a:xfrm>
          <a:prstGeom prst="rect">
            <a:avLst/>
          </a:prstGeom>
        </p:spPr>
      </p:pic>
      <p:sp>
        <p:nvSpPr>
          <p:cNvPr id="10" name="Footer Placeholder 4">
            <a:extLst>
              <a:ext uri="{FF2B5EF4-FFF2-40B4-BE49-F238E27FC236}">
                <a16:creationId xmlns:a16="http://schemas.microsoft.com/office/drawing/2014/main" id="{C9B954D9-527C-2444-E781-CAC7EFD5E3CF}"/>
              </a:ext>
            </a:extLst>
          </p:cNvPr>
          <p:cNvSpPr>
            <a:spLocks noGrp="1"/>
          </p:cNvSpPr>
          <p:nvPr>
            <p:ph type="ftr" sz="quarter" idx="3"/>
          </p:nvPr>
        </p:nvSpPr>
        <p:spPr>
          <a:xfrm>
            <a:off x="4572000" y="5228194"/>
            <a:ext cx="4320000" cy="164630"/>
          </a:xfrm>
          <a:prstGeom prst="rect">
            <a:avLst/>
          </a:prstGeom>
        </p:spPr>
        <p:txBody>
          <a:bodyPr vert="horz" lIns="68564" tIns="0" rIns="68564" bIns="0" anchor="b" anchorCtr="0">
            <a:noAutofit/>
          </a:bodyPr>
          <a:lstStyle>
            <a:lvl1pPr algn="r">
              <a:defRPr sz="1000" i="0" u="none" spc="0">
                <a:solidFill>
                  <a:schemeClr val="accent3"/>
                </a:solidFill>
                <a:latin typeface="Roboto Light"/>
                <a:cs typeface="Roboto Light"/>
              </a:defRPr>
            </a:lvl1pPr>
          </a:lstStyle>
          <a:p>
            <a:r>
              <a:rPr lang="en-US" dirty="0"/>
              <a:t>www.alessandri.legal</a:t>
            </a:r>
          </a:p>
        </p:txBody>
      </p:sp>
      <p:pic>
        <p:nvPicPr>
          <p:cNvPr id="11" name="Gráfico 10">
            <a:extLst>
              <a:ext uri="{FF2B5EF4-FFF2-40B4-BE49-F238E27FC236}">
                <a16:creationId xmlns:a16="http://schemas.microsoft.com/office/drawing/2014/main" id="{71042997-8098-0B09-57D7-D8FB64301E29}"/>
              </a:ext>
            </a:extLst>
          </p:cNvPr>
          <p:cNvPicPr>
            <a:picLocks noChangeAspect="1"/>
          </p:cNvPicPr>
          <p:nvPr userDrawn="1"/>
        </p:nvPicPr>
        <p:blipFill>
          <a:blip r:embed="rId22" cstate="print">
            <a:extLst>
              <a:ext uri="{28A0092B-C50C-407E-A947-70E740481C1C}">
                <a14:useLocalDpi xmlns:a14="http://schemas.microsoft.com/office/drawing/2010/main" val="0"/>
              </a:ext>
            </a:extLst>
          </a:blip>
          <a:srcRect/>
          <a:stretch/>
        </p:blipFill>
        <p:spPr>
          <a:xfrm>
            <a:off x="252067" y="5190707"/>
            <a:ext cx="1059507" cy="167701"/>
          </a:xfrm>
          <a:prstGeom prst="rect">
            <a:avLst/>
          </a:prstGeom>
        </p:spPr>
      </p:pic>
      <p:sp>
        <p:nvSpPr>
          <p:cNvPr id="39" name="Title Placeholder 38"/>
          <p:cNvSpPr>
            <a:spLocks noGrp="1"/>
          </p:cNvSpPr>
          <p:nvPr>
            <p:ph type="title"/>
          </p:nvPr>
        </p:nvSpPr>
        <p:spPr>
          <a:xfrm>
            <a:off x="982149" y="910169"/>
            <a:ext cx="7171267" cy="423333"/>
          </a:xfrm>
          <a:prstGeom prst="rect">
            <a:avLst/>
          </a:prstGeom>
        </p:spPr>
        <p:txBody>
          <a:bodyPr lIns="68564" tIns="0" rIns="68564" bIns="0">
            <a:noAutofit/>
          </a:bodyPr>
          <a:lstStyle/>
          <a:p>
            <a:pPr marL="0" lvl="0" indent="0">
              <a:spcBef>
                <a:spcPts val="1000"/>
              </a:spcBef>
              <a:buFont typeface="Arial" panose="020B0604020202020204" pitchFamily="34" charset="0"/>
            </a:pPr>
            <a:r>
              <a:rPr lang="x-none" dirty="0"/>
              <a:t>Click to edit Master title style</a:t>
            </a:r>
            <a:endParaRPr lang="en-US" dirty="0"/>
          </a:p>
        </p:txBody>
      </p:sp>
      <p:sp>
        <p:nvSpPr>
          <p:cNvPr id="41" name="Text Placeholder 40"/>
          <p:cNvSpPr>
            <a:spLocks noGrp="1"/>
          </p:cNvSpPr>
          <p:nvPr>
            <p:ph type="body" idx="1"/>
          </p:nvPr>
        </p:nvSpPr>
        <p:spPr>
          <a:xfrm>
            <a:off x="252000" y="1418195"/>
            <a:ext cx="8640000" cy="1439332"/>
          </a:xfrm>
          <a:prstGeom prst="rect">
            <a:avLst/>
          </a:prstGeom>
        </p:spPr>
        <p:txBody>
          <a:bodyPr vert="horz" lIns="68564" tIns="34281" rIns="68564" bIns="34281" spcCol="269933" rtlCol="0">
            <a:no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8"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1846213203"/>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 id="2147483782" r:id="rId18"/>
  </p:sldLayoutIdLst>
  <mc:AlternateContent xmlns:mc="http://schemas.openxmlformats.org/markup-compatibility/2006" xmlns:p14="http://schemas.microsoft.com/office/powerpoint/2010/main">
    <mc:Choice Requires="p14">
      <p:transition p14:dur="10"/>
    </mc:Choice>
    <mc:Fallback xmlns="">
      <p:transition/>
    </mc:Fallback>
  </mc:AlternateContent>
  <p:hf hdr="0" dt="0"/>
  <p:txStyles>
    <p:titleStyle>
      <a:lvl1pPr algn="ctr" defTabSz="913911" rtl="0" eaLnBrk="1" latinLnBrk="0" hangingPunct="1">
        <a:lnSpc>
          <a:spcPct val="90000"/>
        </a:lnSpc>
        <a:spcBef>
          <a:spcPct val="0"/>
        </a:spcBef>
        <a:buNone/>
        <a:defRPr lang="en-US" sz="2800" b="0" i="0" kern="1200" cap="none">
          <a:solidFill>
            <a:schemeClr val="accent1"/>
          </a:solidFill>
          <a:latin typeface="Montserrat" panose="00000500000000000000" pitchFamily="50" charset="0"/>
          <a:ea typeface="Roboto Light" panose="02000000000000000000" pitchFamily="2" charset="0"/>
          <a:cs typeface="Roboto Light" panose="02000000000000000000" pitchFamily="2" charset="0"/>
        </a:defRPr>
      </a:lvl1pPr>
    </p:titleStyle>
    <p:bodyStyle>
      <a:lvl1pPr marL="0" indent="0" algn="l" defTabSz="913911" rtl="0" eaLnBrk="1" latinLnBrk="0" hangingPunct="1">
        <a:lnSpc>
          <a:spcPct val="90000"/>
        </a:lnSpc>
        <a:spcBef>
          <a:spcPts val="1000"/>
        </a:spcBef>
        <a:buFont typeface="Arial" panose="020B0604020202020204" pitchFamily="34" charset="0"/>
        <a:buNone/>
        <a:defRPr sz="1000" kern="1200">
          <a:solidFill>
            <a:schemeClr val="tx1"/>
          </a:solidFill>
          <a:latin typeface="Roboto Light"/>
          <a:ea typeface="+mn-ea"/>
          <a:cs typeface="Roboto Light"/>
        </a:defRPr>
      </a:lvl1pPr>
      <a:lvl2pPr marL="456947" indent="0" algn="l" defTabSz="913911"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2pPr>
      <a:lvl3pPr marL="913911" indent="0" algn="l" defTabSz="913911"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3pPr>
      <a:lvl4pPr marL="1370867" indent="0" algn="l" defTabSz="913911"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4pPr>
      <a:lvl5pPr marL="1827821" indent="0" algn="l" defTabSz="913911"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5pPr>
      <a:lvl6pPr marL="2513249" indent="-228476" algn="l" defTabSz="9139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206" indent="-228476" algn="l" defTabSz="9139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160" indent="-228476" algn="l" defTabSz="9139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116" indent="-228476" algn="l" defTabSz="9139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911" rtl="0" eaLnBrk="1" latinLnBrk="0" hangingPunct="1">
        <a:defRPr sz="1800" kern="1200">
          <a:solidFill>
            <a:schemeClr val="tx1"/>
          </a:solidFill>
          <a:latin typeface="+mn-lt"/>
          <a:ea typeface="+mn-ea"/>
          <a:cs typeface="+mn-cs"/>
        </a:defRPr>
      </a:lvl1pPr>
      <a:lvl2pPr marL="456947" algn="l" defTabSz="913911" rtl="0" eaLnBrk="1" latinLnBrk="0" hangingPunct="1">
        <a:defRPr sz="1800" kern="1200">
          <a:solidFill>
            <a:schemeClr val="tx1"/>
          </a:solidFill>
          <a:latin typeface="+mn-lt"/>
          <a:ea typeface="+mn-ea"/>
          <a:cs typeface="+mn-cs"/>
        </a:defRPr>
      </a:lvl2pPr>
      <a:lvl3pPr marL="913911" algn="l" defTabSz="913911" rtl="0" eaLnBrk="1" latinLnBrk="0" hangingPunct="1">
        <a:defRPr sz="1800" kern="1200">
          <a:solidFill>
            <a:schemeClr val="tx1"/>
          </a:solidFill>
          <a:latin typeface="+mn-lt"/>
          <a:ea typeface="+mn-ea"/>
          <a:cs typeface="+mn-cs"/>
        </a:defRPr>
      </a:lvl3pPr>
      <a:lvl4pPr marL="1370867" algn="l" defTabSz="913911" rtl="0" eaLnBrk="1" latinLnBrk="0" hangingPunct="1">
        <a:defRPr sz="1800" kern="1200">
          <a:solidFill>
            <a:schemeClr val="tx1"/>
          </a:solidFill>
          <a:latin typeface="+mn-lt"/>
          <a:ea typeface="+mn-ea"/>
          <a:cs typeface="+mn-cs"/>
        </a:defRPr>
      </a:lvl4pPr>
      <a:lvl5pPr marL="1827821" algn="l" defTabSz="913911" rtl="0" eaLnBrk="1" latinLnBrk="0" hangingPunct="1">
        <a:defRPr sz="1800" kern="1200">
          <a:solidFill>
            <a:schemeClr val="tx1"/>
          </a:solidFill>
          <a:latin typeface="+mn-lt"/>
          <a:ea typeface="+mn-ea"/>
          <a:cs typeface="+mn-cs"/>
        </a:defRPr>
      </a:lvl5pPr>
      <a:lvl6pPr marL="2284775" algn="l" defTabSz="913911" rtl="0" eaLnBrk="1" latinLnBrk="0" hangingPunct="1">
        <a:defRPr sz="1800" kern="1200">
          <a:solidFill>
            <a:schemeClr val="tx1"/>
          </a:solidFill>
          <a:latin typeface="+mn-lt"/>
          <a:ea typeface="+mn-ea"/>
          <a:cs typeface="+mn-cs"/>
        </a:defRPr>
      </a:lvl6pPr>
      <a:lvl7pPr marL="2741723" algn="l" defTabSz="913911" rtl="0" eaLnBrk="1" latinLnBrk="0" hangingPunct="1">
        <a:defRPr sz="1800" kern="1200">
          <a:solidFill>
            <a:schemeClr val="tx1"/>
          </a:solidFill>
          <a:latin typeface="+mn-lt"/>
          <a:ea typeface="+mn-ea"/>
          <a:cs typeface="+mn-cs"/>
        </a:defRPr>
      </a:lvl7pPr>
      <a:lvl8pPr marL="3198680" algn="l" defTabSz="913911" rtl="0" eaLnBrk="1" latinLnBrk="0" hangingPunct="1">
        <a:defRPr sz="1800" kern="1200">
          <a:solidFill>
            <a:schemeClr val="tx1"/>
          </a:solidFill>
          <a:latin typeface="+mn-lt"/>
          <a:ea typeface="+mn-ea"/>
          <a:cs typeface="+mn-cs"/>
        </a:defRPr>
      </a:lvl8pPr>
      <a:lvl9pPr marL="3655634" algn="l" defTabSz="91391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Gráfico 8">
            <a:extLst>
              <a:ext uri="{FF2B5EF4-FFF2-40B4-BE49-F238E27FC236}">
                <a16:creationId xmlns:a16="http://schemas.microsoft.com/office/drawing/2014/main" id="{5CB6398B-162B-433D-D850-87BDD3FF95C6}"/>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772275" y="0"/>
            <a:ext cx="2371725" cy="5715000"/>
          </a:xfrm>
          <a:prstGeom prst="rect">
            <a:avLst/>
          </a:prstGeom>
        </p:spPr>
      </p:pic>
      <p:sp>
        <p:nvSpPr>
          <p:cNvPr id="10" name="Footer Placeholder 4">
            <a:extLst>
              <a:ext uri="{FF2B5EF4-FFF2-40B4-BE49-F238E27FC236}">
                <a16:creationId xmlns:a16="http://schemas.microsoft.com/office/drawing/2014/main" id="{74336FEC-2F1A-D0E8-7D49-0C0B8230E4D0}"/>
              </a:ext>
            </a:extLst>
          </p:cNvPr>
          <p:cNvSpPr>
            <a:spLocks noGrp="1"/>
          </p:cNvSpPr>
          <p:nvPr>
            <p:ph type="ftr" sz="quarter" idx="3"/>
          </p:nvPr>
        </p:nvSpPr>
        <p:spPr>
          <a:xfrm>
            <a:off x="4572000" y="5228194"/>
            <a:ext cx="4320000" cy="164630"/>
          </a:xfrm>
          <a:prstGeom prst="rect">
            <a:avLst/>
          </a:prstGeom>
        </p:spPr>
        <p:txBody>
          <a:bodyPr vert="horz" lIns="68564" tIns="0" rIns="68564" bIns="0" anchor="b" anchorCtr="0">
            <a:noAutofit/>
          </a:bodyPr>
          <a:lstStyle>
            <a:lvl1pPr algn="r">
              <a:defRPr sz="1000" i="0" u="none" spc="0">
                <a:solidFill>
                  <a:schemeClr val="accent3"/>
                </a:solidFill>
                <a:latin typeface="Roboto Light"/>
                <a:cs typeface="Roboto Light"/>
              </a:defRPr>
            </a:lvl1pPr>
          </a:lstStyle>
          <a:p>
            <a:r>
              <a:rPr lang="en-US" dirty="0"/>
              <a:t>www.alessandri.legal</a:t>
            </a:r>
          </a:p>
        </p:txBody>
      </p:sp>
      <p:pic>
        <p:nvPicPr>
          <p:cNvPr id="11" name="Gráfico 10">
            <a:extLst>
              <a:ext uri="{FF2B5EF4-FFF2-40B4-BE49-F238E27FC236}">
                <a16:creationId xmlns:a16="http://schemas.microsoft.com/office/drawing/2014/main" id="{EE785B36-D6D5-70C9-2DF1-A2F86E379F75}"/>
              </a:ext>
            </a:extLst>
          </p:cNvPr>
          <p:cNvPicPr>
            <a:picLocks noChangeAspect="1"/>
          </p:cNvPicPr>
          <p:nvPr userDrawn="1"/>
        </p:nvPicPr>
        <p:blipFill>
          <a:blip r:embed="rId10" cstate="print">
            <a:extLst>
              <a:ext uri="{28A0092B-C50C-407E-A947-70E740481C1C}">
                <a14:useLocalDpi xmlns:a14="http://schemas.microsoft.com/office/drawing/2010/main" val="0"/>
              </a:ext>
            </a:extLst>
          </a:blip>
          <a:srcRect/>
          <a:stretch/>
        </p:blipFill>
        <p:spPr>
          <a:xfrm>
            <a:off x="252067" y="5190707"/>
            <a:ext cx="1059507" cy="167701"/>
          </a:xfrm>
          <a:prstGeom prst="rect">
            <a:avLst/>
          </a:prstGeom>
        </p:spPr>
      </p:pic>
      <p:sp>
        <p:nvSpPr>
          <p:cNvPr id="39" name="Title Placeholder 38"/>
          <p:cNvSpPr>
            <a:spLocks noGrp="1"/>
          </p:cNvSpPr>
          <p:nvPr>
            <p:ph type="title"/>
          </p:nvPr>
        </p:nvSpPr>
        <p:spPr>
          <a:xfrm>
            <a:off x="252067" y="910169"/>
            <a:ext cx="7901399" cy="423333"/>
          </a:xfrm>
          <a:prstGeom prst="rect">
            <a:avLst/>
          </a:prstGeom>
        </p:spPr>
        <p:txBody>
          <a:bodyPr lIns="68564" tIns="0" rIns="68564" bIns="0">
            <a:noAutofit/>
          </a:bodyPr>
          <a:lstStyle/>
          <a:p>
            <a:pPr marL="0" lvl="0" indent="0">
              <a:spcBef>
                <a:spcPts val="1000"/>
              </a:spcBef>
              <a:buFont typeface="Arial" panose="020B0604020202020204" pitchFamily="34" charset="0"/>
            </a:pPr>
            <a:r>
              <a:rPr lang="x-none" dirty="0"/>
              <a:t>Click to edit Master title style</a:t>
            </a:r>
            <a:endParaRPr lang="en-US" dirty="0"/>
          </a:p>
        </p:txBody>
      </p:sp>
      <p:sp>
        <p:nvSpPr>
          <p:cNvPr id="41" name="Text Placeholder 40"/>
          <p:cNvSpPr>
            <a:spLocks noGrp="1"/>
          </p:cNvSpPr>
          <p:nvPr>
            <p:ph type="body" idx="1"/>
          </p:nvPr>
        </p:nvSpPr>
        <p:spPr>
          <a:xfrm>
            <a:off x="252000" y="1418195"/>
            <a:ext cx="8640000" cy="1439332"/>
          </a:xfrm>
          <a:prstGeom prst="rect">
            <a:avLst/>
          </a:prstGeom>
        </p:spPr>
        <p:txBody>
          <a:bodyPr vert="horz" lIns="68564" tIns="34281" rIns="68564" bIns="34281" spcCol="269933" rtlCol="0">
            <a:no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8"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spTree>
    <p:extLst>
      <p:ext uri="{BB962C8B-B14F-4D97-AF65-F5344CB8AC3E}">
        <p14:creationId xmlns:p14="http://schemas.microsoft.com/office/powerpoint/2010/main" val="2170975823"/>
      </p:ext>
    </p:extLst>
  </p:cSld>
  <p:clrMap bg1="lt1" tx1="dk1" bg2="lt2" tx2="dk2" accent1="accent1" accent2="accent2" accent3="accent3" accent4="accent4" accent5="accent5" accent6="accent6" hlink="hlink" folHlink="folHlink"/>
  <p:sldLayoutIdLst>
    <p:sldLayoutId id="2147483722" r:id="rId1"/>
    <p:sldLayoutId id="2147483736" r:id="rId2"/>
    <p:sldLayoutId id="2147483725" r:id="rId3"/>
    <p:sldLayoutId id="2147483727" r:id="rId4"/>
    <p:sldLayoutId id="2147483740" r:id="rId5"/>
    <p:sldLayoutId id="2147483729" r:id="rId6"/>
  </p:sldLayoutIdLst>
  <mc:AlternateContent xmlns:mc="http://schemas.openxmlformats.org/markup-compatibility/2006" xmlns:p14="http://schemas.microsoft.com/office/powerpoint/2010/main">
    <mc:Choice Requires="p14">
      <p:transition p14:dur="10"/>
    </mc:Choice>
    <mc:Fallback xmlns="">
      <p:transition/>
    </mc:Fallback>
  </mc:AlternateContent>
  <p:hf hdr="0" dt="0"/>
  <p:txStyles>
    <p:titleStyle>
      <a:lvl1pPr algn="l" defTabSz="913911" rtl="0" eaLnBrk="1" latinLnBrk="0" hangingPunct="1">
        <a:lnSpc>
          <a:spcPct val="90000"/>
        </a:lnSpc>
        <a:spcBef>
          <a:spcPct val="0"/>
        </a:spcBef>
        <a:buNone/>
        <a:defRPr lang="en-US" sz="2800" b="0" i="0" kern="1200" cap="none">
          <a:solidFill>
            <a:schemeClr val="accent1"/>
          </a:solidFill>
          <a:latin typeface="Montserrat" panose="00000500000000000000" pitchFamily="50" charset="0"/>
          <a:ea typeface="+mn-ea"/>
          <a:cs typeface="Roboto Light"/>
        </a:defRPr>
      </a:lvl1pPr>
    </p:titleStyle>
    <p:bodyStyle>
      <a:lvl1pPr marL="0" indent="0" algn="l" defTabSz="913911" rtl="0" eaLnBrk="1" latinLnBrk="0" hangingPunct="1">
        <a:lnSpc>
          <a:spcPct val="120000"/>
        </a:lnSpc>
        <a:spcBef>
          <a:spcPts val="1000"/>
        </a:spcBef>
        <a:buFont typeface="Arial" panose="020B0604020202020204" pitchFamily="34" charset="0"/>
        <a:buNone/>
        <a:defRPr sz="1000" kern="1200">
          <a:solidFill>
            <a:schemeClr val="tx1"/>
          </a:solidFill>
          <a:latin typeface="Roboto Light"/>
          <a:ea typeface="+mn-ea"/>
          <a:cs typeface="Roboto Light"/>
        </a:defRPr>
      </a:lvl1pPr>
      <a:lvl2pPr marL="456947" indent="0" algn="l" defTabSz="913911" rtl="0" eaLnBrk="1" latinLnBrk="0" hangingPunct="1">
        <a:lnSpc>
          <a:spcPct val="120000"/>
        </a:lnSpc>
        <a:spcBef>
          <a:spcPts val="500"/>
        </a:spcBef>
        <a:buFont typeface="Arial" panose="020B0604020202020204" pitchFamily="34" charset="0"/>
        <a:buNone/>
        <a:defRPr sz="1000" kern="1200">
          <a:solidFill>
            <a:schemeClr val="tx1"/>
          </a:solidFill>
          <a:latin typeface="Roboto Light"/>
          <a:ea typeface="+mn-ea"/>
          <a:cs typeface="Roboto Light"/>
        </a:defRPr>
      </a:lvl2pPr>
      <a:lvl3pPr marL="913911" indent="0" algn="l" defTabSz="913911" rtl="0" eaLnBrk="1" latinLnBrk="0" hangingPunct="1">
        <a:lnSpc>
          <a:spcPct val="120000"/>
        </a:lnSpc>
        <a:spcBef>
          <a:spcPts val="500"/>
        </a:spcBef>
        <a:buFont typeface="Arial" panose="020B0604020202020204" pitchFamily="34" charset="0"/>
        <a:buNone/>
        <a:defRPr sz="1000" kern="1200">
          <a:solidFill>
            <a:schemeClr val="tx1"/>
          </a:solidFill>
          <a:latin typeface="Roboto Light"/>
          <a:ea typeface="+mn-ea"/>
          <a:cs typeface="Roboto Light"/>
        </a:defRPr>
      </a:lvl3pPr>
      <a:lvl4pPr marL="1370867" indent="0" algn="l" defTabSz="913911" rtl="0" eaLnBrk="1" latinLnBrk="0" hangingPunct="1">
        <a:lnSpc>
          <a:spcPct val="120000"/>
        </a:lnSpc>
        <a:spcBef>
          <a:spcPts val="500"/>
        </a:spcBef>
        <a:buFont typeface="Arial" panose="020B0604020202020204" pitchFamily="34" charset="0"/>
        <a:buNone/>
        <a:defRPr sz="1000" kern="1200">
          <a:solidFill>
            <a:schemeClr val="tx1"/>
          </a:solidFill>
          <a:latin typeface="Roboto Light"/>
          <a:ea typeface="+mn-ea"/>
          <a:cs typeface="Roboto Light"/>
        </a:defRPr>
      </a:lvl4pPr>
      <a:lvl5pPr marL="1827821" indent="0" algn="l" defTabSz="913911" rtl="0" eaLnBrk="1" latinLnBrk="0" hangingPunct="1">
        <a:lnSpc>
          <a:spcPct val="120000"/>
        </a:lnSpc>
        <a:spcBef>
          <a:spcPts val="500"/>
        </a:spcBef>
        <a:buFont typeface="Arial" panose="020B0604020202020204" pitchFamily="34" charset="0"/>
        <a:buNone/>
        <a:defRPr sz="1000" kern="1200">
          <a:solidFill>
            <a:schemeClr val="tx1"/>
          </a:solidFill>
          <a:latin typeface="Roboto Light"/>
          <a:ea typeface="+mn-ea"/>
          <a:cs typeface="Roboto Light"/>
        </a:defRPr>
      </a:lvl5pPr>
      <a:lvl6pPr marL="2513249" indent="-228476" algn="l" defTabSz="9139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206" indent="-228476" algn="l" defTabSz="9139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160" indent="-228476" algn="l" defTabSz="9139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116" indent="-228476" algn="l" defTabSz="9139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911" rtl="0" eaLnBrk="1" latinLnBrk="0" hangingPunct="1">
        <a:defRPr sz="1800" kern="1200">
          <a:solidFill>
            <a:schemeClr val="tx1"/>
          </a:solidFill>
          <a:latin typeface="+mn-lt"/>
          <a:ea typeface="+mn-ea"/>
          <a:cs typeface="+mn-cs"/>
        </a:defRPr>
      </a:lvl1pPr>
      <a:lvl2pPr marL="456947" algn="l" defTabSz="913911" rtl="0" eaLnBrk="1" latinLnBrk="0" hangingPunct="1">
        <a:defRPr sz="1800" kern="1200">
          <a:solidFill>
            <a:schemeClr val="tx1"/>
          </a:solidFill>
          <a:latin typeface="+mn-lt"/>
          <a:ea typeface="+mn-ea"/>
          <a:cs typeface="+mn-cs"/>
        </a:defRPr>
      </a:lvl2pPr>
      <a:lvl3pPr marL="913911" algn="l" defTabSz="913911" rtl="0" eaLnBrk="1" latinLnBrk="0" hangingPunct="1">
        <a:defRPr sz="1800" kern="1200">
          <a:solidFill>
            <a:schemeClr val="tx1"/>
          </a:solidFill>
          <a:latin typeface="+mn-lt"/>
          <a:ea typeface="+mn-ea"/>
          <a:cs typeface="+mn-cs"/>
        </a:defRPr>
      </a:lvl3pPr>
      <a:lvl4pPr marL="1370867" algn="l" defTabSz="913911" rtl="0" eaLnBrk="1" latinLnBrk="0" hangingPunct="1">
        <a:defRPr sz="1800" kern="1200">
          <a:solidFill>
            <a:schemeClr val="tx1"/>
          </a:solidFill>
          <a:latin typeface="+mn-lt"/>
          <a:ea typeface="+mn-ea"/>
          <a:cs typeface="+mn-cs"/>
        </a:defRPr>
      </a:lvl4pPr>
      <a:lvl5pPr marL="1827821" algn="l" defTabSz="913911" rtl="0" eaLnBrk="1" latinLnBrk="0" hangingPunct="1">
        <a:defRPr sz="1800" kern="1200">
          <a:solidFill>
            <a:schemeClr val="tx1"/>
          </a:solidFill>
          <a:latin typeface="+mn-lt"/>
          <a:ea typeface="+mn-ea"/>
          <a:cs typeface="+mn-cs"/>
        </a:defRPr>
      </a:lvl5pPr>
      <a:lvl6pPr marL="2284775" algn="l" defTabSz="913911" rtl="0" eaLnBrk="1" latinLnBrk="0" hangingPunct="1">
        <a:defRPr sz="1800" kern="1200">
          <a:solidFill>
            <a:schemeClr val="tx1"/>
          </a:solidFill>
          <a:latin typeface="+mn-lt"/>
          <a:ea typeface="+mn-ea"/>
          <a:cs typeface="+mn-cs"/>
        </a:defRPr>
      </a:lvl6pPr>
      <a:lvl7pPr marL="2741723" algn="l" defTabSz="913911" rtl="0" eaLnBrk="1" latinLnBrk="0" hangingPunct="1">
        <a:defRPr sz="1800" kern="1200">
          <a:solidFill>
            <a:schemeClr val="tx1"/>
          </a:solidFill>
          <a:latin typeface="+mn-lt"/>
          <a:ea typeface="+mn-ea"/>
          <a:cs typeface="+mn-cs"/>
        </a:defRPr>
      </a:lvl7pPr>
      <a:lvl8pPr marL="3198680" algn="l" defTabSz="913911" rtl="0" eaLnBrk="1" latinLnBrk="0" hangingPunct="1">
        <a:defRPr sz="1800" kern="1200">
          <a:solidFill>
            <a:schemeClr val="tx1"/>
          </a:solidFill>
          <a:latin typeface="+mn-lt"/>
          <a:ea typeface="+mn-ea"/>
          <a:cs typeface="+mn-cs"/>
        </a:defRPr>
      </a:lvl8pPr>
      <a:lvl9pPr marL="3655634" algn="l" defTabSz="913911"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9" name="Title Placeholder 38"/>
          <p:cNvSpPr>
            <a:spLocks noGrp="1"/>
          </p:cNvSpPr>
          <p:nvPr>
            <p:ph type="title"/>
          </p:nvPr>
        </p:nvSpPr>
        <p:spPr>
          <a:xfrm>
            <a:off x="990623" y="910169"/>
            <a:ext cx="7162799" cy="423333"/>
          </a:xfrm>
          <a:prstGeom prst="rect">
            <a:avLst/>
          </a:prstGeom>
        </p:spPr>
        <p:txBody>
          <a:bodyPr lIns="68564" tIns="0" rIns="68564" bIns="0">
            <a:noAutofit/>
          </a:bodyPr>
          <a:lstStyle/>
          <a:p>
            <a:pPr marL="0" lvl="0" indent="0">
              <a:spcBef>
                <a:spcPts val="1000"/>
              </a:spcBef>
              <a:buFont typeface="Arial" panose="020B0604020202020204" pitchFamily="34" charset="0"/>
            </a:pPr>
            <a:r>
              <a:rPr lang="x-none"/>
              <a:t>Click to edit Master title style</a:t>
            </a:r>
            <a:endParaRPr lang="en-US"/>
          </a:p>
        </p:txBody>
      </p:sp>
      <p:sp>
        <p:nvSpPr>
          <p:cNvPr id="41" name="Text Placeholder 40"/>
          <p:cNvSpPr>
            <a:spLocks noGrp="1"/>
          </p:cNvSpPr>
          <p:nvPr>
            <p:ph type="body" idx="1"/>
          </p:nvPr>
        </p:nvSpPr>
        <p:spPr>
          <a:xfrm>
            <a:off x="990627" y="1418195"/>
            <a:ext cx="7162799" cy="1439332"/>
          </a:xfrm>
          <a:prstGeom prst="rect">
            <a:avLst/>
          </a:prstGeom>
        </p:spPr>
        <p:txBody>
          <a:bodyPr vert="horz" lIns="68564" tIns="34281" rIns="68564" bIns="34281" rtlCol="0">
            <a:no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2" name="Text Placeholder 8"/>
          <p:cNvSpPr txBox="1">
            <a:spLocks/>
          </p:cNvSpPr>
          <p:nvPr/>
        </p:nvSpPr>
        <p:spPr>
          <a:xfrm>
            <a:off x="990627" y="475124"/>
            <a:ext cx="7162799" cy="435092"/>
          </a:xfrm>
          <a:prstGeom prst="rect">
            <a:avLst/>
          </a:prstGeom>
        </p:spPr>
        <p:txBody>
          <a:bodyPr vert="horz" lIns="91418" tIns="45708" rIns="91418" bIns="45708" rtlCol="0" anchor="ctr">
            <a:normAutofit/>
          </a:bodyPr>
          <a:lstStyle>
            <a:lvl1pPr>
              <a:lnSpc>
                <a:spcPct val="90000"/>
              </a:lnSpc>
              <a:spcBef>
                <a:spcPct val="0"/>
              </a:spcBef>
              <a:buNone/>
              <a:defRPr lang="en-US" sz="2000" b="0" i="0" cap="all" dirty="0" smtClean="0">
                <a:solidFill>
                  <a:schemeClr val="accent2"/>
                </a:solidFill>
                <a:latin typeface="Roboto Black"/>
                <a:ea typeface="+mj-ea"/>
                <a:cs typeface="Roboto Black"/>
              </a:defRPr>
            </a:lvl1pPr>
          </a:lstStyle>
          <a:p>
            <a:pPr lvl="0" algn="ctr"/>
            <a:r>
              <a:rPr lang="x-none" sz="2000" dirty="0"/>
              <a:t>PORTFOLIO</a:t>
            </a:r>
            <a:endParaRPr lang="en-US" sz="2000" dirty="0"/>
          </a:p>
        </p:txBody>
      </p:sp>
      <p:sp>
        <p:nvSpPr>
          <p:cNvPr id="7" name="Footer Placeholder 4"/>
          <p:cNvSpPr>
            <a:spLocks noGrp="1"/>
          </p:cNvSpPr>
          <p:nvPr>
            <p:ph type="ftr" sz="quarter" idx="3"/>
          </p:nvPr>
        </p:nvSpPr>
        <p:spPr>
          <a:xfrm>
            <a:off x="4572000" y="5228194"/>
            <a:ext cx="4320000" cy="164630"/>
          </a:xfrm>
          <a:prstGeom prst="rect">
            <a:avLst/>
          </a:prstGeom>
        </p:spPr>
        <p:txBody>
          <a:bodyPr vert="horz" lIns="68564" tIns="0" rIns="68564" bIns="0" anchor="b" anchorCtr="0">
            <a:noAutofit/>
          </a:bodyPr>
          <a:lstStyle>
            <a:lvl1pPr algn="r">
              <a:defRPr sz="1000" i="0" u="none" spc="0">
                <a:solidFill>
                  <a:srgbClr val="A7B5BF"/>
                </a:solidFill>
                <a:latin typeface="Roboto Light"/>
                <a:cs typeface="Roboto Light"/>
              </a:defRPr>
            </a:lvl1pPr>
          </a:lstStyle>
          <a:p>
            <a:r>
              <a:rPr lang="en-US" dirty="0"/>
              <a:t>www.graphicriver.net/goashape</a:t>
            </a:r>
          </a:p>
        </p:txBody>
      </p:sp>
      <p:sp>
        <p:nvSpPr>
          <p:cNvPr id="10"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pic>
        <p:nvPicPr>
          <p:cNvPr id="2" name="Gráfico 6">
            <a:extLst>
              <a:ext uri="{FF2B5EF4-FFF2-40B4-BE49-F238E27FC236}">
                <a16:creationId xmlns:a16="http://schemas.microsoft.com/office/drawing/2014/main" id="{5047988B-DBF3-FC00-AD6C-A50AE5387266}"/>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a:stretch/>
        </p:blipFill>
        <p:spPr>
          <a:xfrm>
            <a:off x="252067" y="5190707"/>
            <a:ext cx="1059507" cy="167701"/>
          </a:xfrm>
          <a:prstGeom prst="rect">
            <a:avLst/>
          </a:prstGeom>
        </p:spPr>
      </p:pic>
    </p:spTree>
    <p:extLst>
      <p:ext uri="{BB962C8B-B14F-4D97-AF65-F5344CB8AC3E}">
        <p14:creationId xmlns:p14="http://schemas.microsoft.com/office/powerpoint/2010/main" val="2355649487"/>
      </p:ext>
    </p:extLst>
  </p:cSld>
  <p:clrMap bg1="lt1" tx1="dk1" bg2="lt2" tx2="dk2" accent1="accent1" accent2="accent2" accent3="accent3" accent4="accent4" accent5="accent5" accent6="accent6" hlink="hlink" folHlink="folHlink"/>
  <p:sldLayoutIdLst>
    <p:sldLayoutId id="2147483685" r:id="rId1"/>
    <p:sldLayoutId id="2147483684" r:id="rId2"/>
    <p:sldLayoutId id="2147483686" r:id="rId3"/>
    <p:sldLayoutId id="2147483730" r:id="rId4"/>
    <p:sldLayoutId id="2147483734" r:id="rId5"/>
    <p:sldLayoutId id="2147483735" r:id="rId6"/>
    <p:sldLayoutId id="2147483731" r:id="rId7"/>
    <p:sldLayoutId id="2147483719" r:id="rId8"/>
    <p:sldLayoutId id="2147483741" r:id="rId9"/>
    <p:sldLayoutId id="2147483732" r:id="rId10"/>
    <p:sldLayoutId id="2147483733" r:id="rId11"/>
    <p:sldLayoutId id="2147483783" r:id="rId12"/>
    <p:sldLayoutId id="2147483784" r:id="rId13"/>
  </p:sldLayoutIdLst>
  <mc:AlternateContent xmlns:mc="http://schemas.openxmlformats.org/markup-compatibility/2006" xmlns:p14="http://schemas.microsoft.com/office/powerpoint/2010/main">
    <mc:Choice Requires="p14">
      <p:transition p14:dur="10"/>
    </mc:Choice>
    <mc:Fallback xmlns="">
      <p:transition/>
    </mc:Fallback>
  </mc:AlternateContent>
  <p:hf hdr="0" dt="0"/>
  <p:txStyles>
    <p:titleStyle>
      <a:lvl1pPr algn="ctr" defTabSz="913911" rtl="0" eaLnBrk="1" latinLnBrk="0" hangingPunct="1">
        <a:lnSpc>
          <a:spcPct val="90000"/>
        </a:lnSpc>
        <a:spcBef>
          <a:spcPct val="0"/>
        </a:spcBef>
        <a:buNone/>
        <a:defRPr lang="en-US" sz="2800" b="0" i="0" kern="1200" cap="none">
          <a:solidFill>
            <a:schemeClr val="accent1"/>
          </a:solidFill>
          <a:latin typeface="Roboto Light"/>
          <a:ea typeface="+mn-ea"/>
          <a:cs typeface="Roboto Light"/>
        </a:defRPr>
      </a:lvl1pPr>
    </p:titleStyle>
    <p:bodyStyle>
      <a:lvl1pPr marL="0" indent="0" algn="l" defTabSz="913911" rtl="0" eaLnBrk="1" latinLnBrk="0" hangingPunct="1">
        <a:lnSpc>
          <a:spcPct val="90000"/>
        </a:lnSpc>
        <a:spcBef>
          <a:spcPts val="1000"/>
        </a:spcBef>
        <a:buFont typeface="Arial" panose="020B0604020202020204" pitchFamily="34" charset="0"/>
        <a:buNone/>
        <a:defRPr sz="1000" kern="1200">
          <a:solidFill>
            <a:schemeClr val="tx1"/>
          </a:solidFill>
          <a:latin typeface="Roboto Light"/>
          <a:ea typeface="+mn-ea"/>
          <a:cs typeface="Roboto Light"/>
        </a:defRPr>
      </a:lvl1pPr>
      <a:lvl2pPr marL="456947" indent="0" algn="l" defTabSz="913911"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2pPr>
      <a:lvl3pPr marL="913911" indent="0" algn="l" defTabSz="913911"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3pPr>
      <a:lvl4pPr marL="1370867" indent="0" algn="l" defTabSz="913911"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4pPr>
      <a:lvl5pPr marL="1827821" indent="0" algn="l" defTabSz="913911"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5pPr>
      <a:lvl6pPr marL="2513249" indent="-228476" algn="l" defTabSz="9139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206" indent="-228476" algn="l" defTabSz="9139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160" indent="-228476" algn="l" defTabSz="9139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116" indent="-228476" algn="l" defTabSz="9139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911" rtl="0" eaLnBrk="1" latinLnBrk="0" hangingPunct="1">
        <a:defRPr sz="1800" kern="1200">
          <a:solidFill>
            <a:schemeClr val="tx1"/>
          </a:solidFill>
          <a:latin typeface="+mn-lt"/>
          <a:ea typeface="+mn-ea"/>
          <a:cs typeface="+mn-cs"/>
        </a:defRPr>
      </a:lvl1pPr>
      <a:lvl2pPr marL="456947" algn="l" defTabSz="913911" rtl="0" eaLnBrk="1" latinLnBrk="0" hangingPunct="1">
        <a:defRPr sz="1800" kern="1200">
          <a:solidFill>
            <a:schemeClr val="tx1"/>
          </a:solidFill>
          <a:latin typeface="+mn-lt"/>
          <a:ea typeface="+mn-ea"/>
          <a:cs typeface="+mn-cs"/>
        </a:defRPr>
      </a:lvl2pPr>
      <a:lvl3pPr marL="913911" algn="l" defTabSz="913911" rtl="0" eaLnBrk="1" latinLnBrk="0" hangingPunct="1">
        <a:defRPr sz="1800" kern="1200">
          <a:solidFill>
            <a:schemeClr val="tx1"/>
          </a:solidFill>
          <a:latin typeface="+mn-lt"/>
          <a:ea typeface="+mn-ea"/>
          <a:cs typeface="+mn-cs"/>
        </a:defRPr>
      </a:lvl3pPr>
      <a:lvl4pPr marL="1370867" algn="l" defTabSz="913911" rtl="0" eaLnBrk="1" latinLnBrk="0" hangingPunct="1">
        <a:defRPr sz="1800" kern="1200">
          <a:solidFill>
            <a:schemeClr val="tx1"/>
          </a:solidFill>
          <a:latin typeface="+mn-lt"/>
          <a:ea typeface="+mn-ea"/>
          <a:cs typeface="+mn-cs"/>
        </a:defRPr>
      </a:lvl4pPr>
      <a:lvl5pPr marL="1827821" algn="l" defTabSz="913911" rtl="0" eaLnBrk="1" latinLnBrk="0" hangingPunct="1">
        <a:defRPr sz="1800" kern="1200">
          <a:solidFill>
            <a:schemeClr val="tx1"/>
          </a:solidFill>
          <a:latin typeface="+mn-lt"/>
          <a:ea typeface="+mn-ea"/>
          <a:cs typeface="+mn-cs"/>
        </a:defRPr>
      </a:lvl5pPr>
      <a:lvl6pPr marL="2284775" algn="l" defTabSz="913911" rtl="0" eaLnBrk="1" latinLnBrk="0" hangingPunct="1">
        <a:defRPr sz="1800" kern="1200">
          <a:solidFill>
            <a:schemeClr val="tx1"/>
          </a:solidFill>
          <a:latin typeface="+mn-lt"/>
          <a:ea typeface="+mn-ea"/>
          <a:cs typeface="+mn-cs"/>
        </a:defRPr>
      </a:lvl6pPr>
      <a:lvl7pPr marL="2741723" algn="l" defTabSz="913911" rtl="0" eaLnBrk="1" latinLnBrk="0" hangingPunct="1">
        <a:defRPr sz="1800" kern="1200">
          <a:solidFill>
            <a:schemeClr val="tx1"/>
          </a:solidFill>
          <a:latin typeface="+mn-lt"/>
          <a:ea typeface="+mn-ea"/>
          <a:cs typeface="+mn-cs"/>
        </a:defRPr>
      </a:lvl7pPr>
      <a:lvl8pPr marL="3198680" algn="l" defTabSz="913911" rtl="0" eaLnBrk="1" latinLnBrk="0" hangingPunct="1">
        <a:defRPr sz="1800" kern="1200">
          <a:solidFill>
            <a:schemeClr val="tx1"/>
          </a:solidFill>
          <a:latin typeface="+mn-lt"/>
          <a:ea typeface="+mn-ea"/>
          <a:cs typeface="+mn-cs"/>
        </a:defRPr>
      </a:lvl8pPr>
      <a:lvl9pPr marL="3655634" algn="l" defTabSz="913911"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3672000" y="0"/>
            <a:ext cx="3672000" cy="285750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lIns="91418" tIns="45708" rIns="91418" bIns="45708" rtlCol="0" anchor="ctr"/>
          <a:lstStyle/>
          <a:p>
            <a:pPr algn="ctr"/>
            <a:endParaRPr lang="en-US" sz="1800">
              <a:solidFill>
                <a:srgbClr val="415481"/>
              </a:solidFill>
              <a:latin typeface="Roboto Light"/>
            </a:endParaRPr>
          </a:p>
        </p:txBody>
      </p:sp>
      <p:sp>
        <p:nvSpPr>
          <p:cNvPr id="39" name="Title Placeholder 38"/>
          <p:cNvSpPr>
            <a:spLocks noGrp="1"/>
          </p:cNvSpPr>
          <p:nvPr>
            <p:ph type="title"/>
          </p:nvPr>
        </p:nvSpPr>
        <p:spPr>
          <a:xfrm>
            <a:off x="3962439" y="910169"/>
            <a:ext cx="3124201" cy="423333"/>
          </a:xfrm>
          <a:prstGeom prst="rect">
            <a:avLst/>
          </a:prstGeom>
        </p:spPr>
        <p:txBody>
          <a:bodyPr lIns="68564" tIns="0" rIns="68564" bIns="0">
            <a:noAutofit/>
          </a:bodyPr>
          <a:lstStyle/>
          <a:p>
            <a:pPr marL="0" lvl="0" indent="0">
              <a:spcBef>
                <a:spcPts val="1000"/>
              </a:spcBef>
              <a:buFont typeface="Arial" panose="020B0604020202020204" pitchFamily="34" charset="0"/>
            </a:pPr>
            <a:r>
              <a:rPr lang="x-none"/>
              <a:t>Click to edit Master title style</a:t>
            </a:r>
            <a:endParaRPr lang="en-US"/>
          </a:p>
        </p:txBody>
      </p:sp>
      <p:sp>
        <p:nvSpPr>
          <p:cNvPr id="42" name="Text Placeholder 8"/>
          <p:cNvSpPr txBox="1">
            <a:spLocks/>
          </p:cNvSpPr>
          <p:nvPr/>
        </p:nvSpPr>
        <p:spPr>
          <a:xfrm>
            <a:off x="3962439" y="475124"/>
            <a:ext cx="3124201" cy="435092"/>
          </a:xfrm>
          <a:prstGeom prst="rect">
            <a:avLst/>
          </a:prstGeom>
        </p:spPr>
        <p:txBody>
          <a:bodyPr vert="horz" lIns="91418" tIns="45708" rIns="91418" bIns="45708" rtlCol="0" anchor="ctr">
            <a:normAutofit/>
          </a:bodyPr>
          <a:lstStyle>
            <a:lvl1pPr>
              <a:lnSpc>
                <a:spcPct val="90000"/>
              </a:lnSpc>
              <a:spcBef>
                <a:spcPct val="0"/>
              </a:spcBef>
              <a:buNone/>
              <a:defRPr lang="en-US" sz="2000" b="0" i="0" cap="all" dirty="0" smtClean="0">
                <a:solidFill>
                  <a:schemeClr val="accent2"/>
                </a:solidFill>
                <a:latin typeface="Roboto Black"/>
                <a:ea typeface="+mj-ea"/>
                <a:cs typeface="Roboto Black"/>
              </a:defRPr>
            </a:lvl1pPr>
          </a:lstStyle>
          <a:p>
            <a:pPr lvl="0" algn="l"/>
            <a:r>
              <a:rPr lang="x-none" sz="2000" dirty="0"/>
              <a:t>PORTFOLIO</a:t>
            </a:r>
            <a:endParaRPr lang="en-US" sz="2000" dirty="0"/>
          </a:p>
        </p:txBody>
      </p:sp>
    </p:spTree>
    <p:extLst>
      <p:ext uri="{BB962C8B-B14F-4D97-AF65-F5344CB8AC3E}">
        <p14:creationId xmlns:p14="http://schemas.microsoft.com/office/powerpoint/2010/main" val="438234699"/>
      </p:ext>
    </p:extLst>
  </p:cSld>
  <p:clrMap bg1="lt1" tx1="dk1" bg2="lt2" tx2="dk2" accent1="accent1" accent2="accent2" accent3="accent3" accent4="accent4" accent5="accent5" accent6="accent6" hlink="hlink" folHlink="folHlink"/>
  <p:sldLayoutIdLst>
    <p:sldLayoutId id="2147483693" r:id="rId1"/>
  </p:sldLayoutIdLst>
  <mc:AlternateContent xmlns:mc="http://schemas.openxmlformats.org/markup-compatibility/2006" xmlns:p14="http://schemas.microsoft.com/office/powerpoint/2010/main">
    <mc:Choice Requires="p14">
      <p:transition p14:dur="10"/>
    </mc:Choice>
    <mc:Fallback xmlns="">
      <p:transition/>
    </mc:Fallback>
  </mc:AlternateContent>
  <p:hf hdr="0" dt="0"/>
  <p:txStyles>
    <p:titleStyle>
      <a:lvl1pPr algn="l" defTabSz="913911" rtl="0" eaLnBrk="1" latinLnBrk="0" hangingPunct="1">
        <a:lnSpc>
          <a:spcPct val="90000"/>
        </a:lnSpc>
        <a:spcBef>
          <a:spcPct val="0"/>
        </a:spcBef>
        <a:buNone/>
        <a:defRPr lang="en-US" sz="2800" b="0" i="0" kern="1200" cap="none">
          <a:solidFill>
            <a:schemeClr val="bg2"/>
          </a:solidFill>
          <a:latin typeface="Roboto Light"/>
          <a:ea typeface="+mn-ea"/>
          <a:cs typeface="Roboto Light"/>
        </a:defRPr>
      </a:lvl1pPr>
    </p:titleStyle>
    <p:bodyStyle>
      <a:lvl1pPr marL="0" indent="0" algn="l" defTabSz="913911" rtl="0" eaLnBrk="1" latinLnBrk="0" hangingPunct="1">
        <a:lnSpc>
          <a:spcPct val="90000"/>
        </a:lnSpc>
        <a:spcBef>
          <a:spcPts val="1000"/>
        </a:spcBef>
        <a:buFont typeface="Arial" panose="020B0604020202020204" pitchFamily="34" charset="0"/>
        <a:buNone/>
        <a:defRPr sz="1000" kern="1200">
          <a:solidFill>
            <a:schemeClr val="tx1"/>
          </a:solidFill>
          <a:latin typeface="Roboto Light"/>
          <a:ea typeface="+mn-ea"/>
          <a:cs typeface="Roboto Light"/>
        </a:defRPr>
      </a:lvl1pPr>
      <a:lvl2pPr marL="456947" indent="0" algn="l" defTabSz="913911"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2pPr>
      <a:lvl3pPr marL="913911" indent="0" algn="l" defTabSz="913911"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3pPr>
      <a:lvl4pPr marL="1370867" indent="0" algn="l" defTabSz="913911"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4pPr>
      <a:lvl5pPr marL="1827821" indent="0" algn="l" defTabSz="913911"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5pPr>
      <a:lvl6pPr marL="2513249" indent="-228476" algn="l" defTabSz="9139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206" indent="-228476" algn="l" defTabSz="9139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160" indent="-228476" algn="l" defTabSz="9139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116" indent="-228476" algn="l" defTabSz="9139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911" rtl="0" eaLnBrk="1" latinLnBrk="0" hangingPunct="1">
        <a:defRPr sz="1800" kern="1200">
          <a:solidFill>
            <a:schemeClr val="tx1"/>
          </a:solidFill>
          <a:latin typeface="+mn-lt"/>
          <a:ea typeface="+mn-ea"/>
          <a:cs typeface="+mn-cs"/>
        </a:defRPr>
      </a:lvl1pPr>
      <a:lvl2pPr marL="456947" algn="l" defTabSz="913911" rtl="0" eaLnBrk="1" latinLnBrk="0" hangingPunct="1">
        <a:defRPr sz="1800" kern="1200">
          <a:solidFill>
            <a:schemeClr val="tx1"/>
          </a:solidFill>
          <a:latin typeface="+mn-lt"/>
          <a:ea typeface="+mn-ea"/>
          <a:cs typeface="+mn-cs"/>
        </a:defRPr>
      </a:lvl2pPr>
      <a:lvl3pPr marL="913911" algn="l" defTabSz="913911" rtl="0" eaLnBrk="1" latinLnBrk="0" hangingPunct="1">
        <a:defRPr sz="1800" kern="1200">
          <a:solidFill>
            <a:schemeClr val="tx1"/>
          </a:solidFill>
          <a:latin typeface="+mn-lt"/>
          <a:ea typeface="+mn-ea"/>
          <a:cs typeface="+mn-cs"/>
        </a:defRPr>
      </a:lvl3pPr>
      <a:lvl4pPr marL="1370867" algn="l" defTabSz="913911" rtl="0" eaLnBrk="1" latinLnBrk="0" hangingPunct="1">
        <a:defRPr sz="1800" kern="1200">
          <a:solidFill>
            <a:schemeClr val="tx1"/>
          </a:solidFill>
          <a:latin typeface="+mn-lt"/>
          <a:ea typeface="+mn-ea"/>
          <a:cs typeface="+mn-cs"/>
        </a:defRPr>
      </a:lvl4pPr>
      <a:lvl5pPr marL="1827821" algn="l" defTabSz="913911" rtl="0" eaLnBrk="1" latinLnBrk="0" hangingPunct="1">
        <a:defRPr sz="1800" kern="1200">
          <a:solidFill>
            <a:schemeClr val="tx1"/>
          </a:solidFill>
          <a:latin typeface="+mn-lt"/>
          <a:ea typeface="+mn-ea"/>
          <a:cs typeface="+mn-cs"/>
        </a:defRPr>
      </a:lvl5pPr>
      <a:lvl6pPr marL="2284775" algn="l" defTabSz="913911" rtl="0" eaLnBrk="1" latinLnBrk="0" hangingPunct="1">
        <a:defRPr sz="1800" kern="1200">
          <a:solidFill>
            <a:schemeClr val="tx1"/>
          </a:solidFill>
          <a:latin typeface="+mn-lt"/>
          <a:ea typeface="+mn-ea"/>
          <a:cs typeface="+mn-cs"/>
        </a:defRPr>
      </a:lvl6pPr>
      <a:lvl7pPr marL="2741723" algn="l" defTabSz="913911" rtl="0" eaLnBrk="1" latinLnBrk="0" hangingPunct="1">
        <a:defRPr sz="1800" kern="1200">
          <a:solidFill>
            <a:schemeClr val="tx1"/>
          </a:solidFill>
          <a:latin typeface="+mn-lt"/>
          <a:ea typeface="+mn-ea"/>
          <a:cs typeface="+mn-cs"/>
        </a:defRPr>
      </a:lvl7pPr>
      <a:lvl8pPr marL="3198680" algn="l" defTabSz="913911" rtl="0" eaLnBrk="1" latinLnBrk="0" hangingPunct="1">
        <a:defRPr sz="1800" kern="1200">
          <a:solidFill>
            <a:schemeClr val="tx1"/>
          </a:solidFill>
          <a:latin typeface="+mn-lt"/>
          <a:ea typeface="+mn-ea"/>
          <a:cs typeface="+mn-cs"/>
        </a:defRPr>
      </a:lvl8pPr>
      <a:lvl9pPr marL="3655634" algn="l" defTabSz="913911"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9" name="Title Placeholder 38"/>
          <p:cNvSpPr>
            <a:spLocks noGrp="1"/>
          </p:cNvSpPr>
          <p:nvPr>
            <p:ph type="title"/>
          </p:nvPr>
        </p:nvSpPr>
        <p:spPr>
          <a:xfrm>
            <a:off x="252027" y="910169"/>
            <a:ext cx="4319999" cy="423333"/>
          </a:xfrm>
          <a:prstGeom prst="rect">
            <a:avLst/>
          </a:prstGeom>
        </p:spPr>
        <p:txBody>
          <a:bodyPr lIns="68564" tIns="0" rIns="68564" bIns="0">
            <a:noAutofit/>
          </a:bodyPr>
          <a:lstStyle/>
          <a:p>
            <a:pPr marL="0" lvl="0" indent="0">
              <a:spcBef>
                <a:spcPts val="1000"/>
              </a:spcBef>
              <a:buFont typeface="Arial" panose="020B0604020202020204" pitchFamily="34" charset="0"/>
            </a:pPr>
            <a:endParaRPr lang="en-US"/>
          </a:p>
        </p:txBody>
      </p:sp>
      <p:sp>
        <p:nvSpPr>
          <p:cNvPr id="42" name="Text Placeholder 8"/>
          <p:cNvSpPr txBox="1">
            <a:spLocks/>
          </p:cNvSpPr>
          <p:nvPr/>
        </p:nvSpPr>
        <p:spPr>
          <a:xfrm>
            <a:off x="252003" y="475124"/>
            <a:ext cx="4320000" cy="435092"/>
          </a:xfrm>
          <a:prstGeom prst="rect">
            <a:avLst/>
          </a:prstGeom>
        </p:spPr>
        <p:txBody>
          <a:bodyPr vert="horz" lIns="91418" tIns="45708" rIns="91418" bIns="45708" rtlCol="0" anchor="ctr">
            <a:normAutofit/>
          </a:bodyPr>
          <a:lstStyle>
            <a:lvl1pPr>
              <a:lnSpc>
                <a:spcPct val="90000"/>
              </a:lnSpc>
              <a:spcBef>
                <a:spcPct val="0"/>
              </a:spcBef>
              <a:buNone/>
              <a:defRPr lang="en-US" sz="2000" b="0" i="0" cap="all" dirty="0" smtClean="0">
                <a:solidFill>
                  <a:schemeClr val="accent2"/>
                </a:solidFill>
                <a:latin typeface="Roboto Black"/>
                <a:ea typeface="+mj-ea"/>
                <a:cs typeface="Roboto Black"/>
              </a:defRPr>
            </a:lvl1pPr>
          </a:lstStyle>
          <a:p>
            <a:pPr lvl="0" algn="l"/>
            <a:r>
              <a:rPr lang="x-none" sz="2000" baseline="0" dirty="0"/>
              <a:t>Portfolio</a:t>
            </a:r>
            <a:endParaRPr lang="en-US" sz="2000" dirty="0"/>
          </a:p>
        </p:txBody>
      </p:sp>
      <p:sp>
        <p:nvSpPr>
          <p:cNvPr id="2" name="Text Placeholder 1"/>
          <p:cNvSpPr>
            <a:spLocks noGrp="1"/>
          </p:cNvSpPr>
          <p:nvPr>
            <p:ph type="body" idx="1"/>
          </p:nvPr>
        </p:nvSpPr>
        <p:spPr>
          <a:xfrm>
            <a:off x="252000" y="2162659"/>
            <a:ext cx="8229600" cy="2218841"/>
          </a:xfrm>
          <a:prstGeom prst="rect">
            <a:avLst/>
          </a:prstGeom>
        </p:spPr>
        <p:txBody>
          <a:bodyPr vert="horz" lIns="68564" tIns="34281" rIns="68564" bIns="34281" rtlCol="0">
            <a:no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7" name="Footer Placeholder 4"/>
          <p:cNvSpPr>
            <a:spLocks noGrp="1"/>
          </p:cNvSpPr>
          <p:nvPr>
            <p:ph type="ftr" sz="quarter" idx="3"/>
          </p:nvPr>
        </p:nvSpPr>
        <p:spPr>
          <a:xfrm>
            <a:off x="4572000" y="5228194"/>
            <a:ext cx="4320000" cy="164630"/>
          </a:xfrm>
          <a:prstGeom prst="rect">
            <a:avLst/>
          </a:prstGeom>
        </p:spPr>
        <p:txBody>
          <a:bodyPr vert="horz" lIns="68564" tIns="0" rIns="68564" bIns="0" anchor="b" anchorCtr="0">
            <a:noAutofit/>
          </a:bodyPr>
          <a:lstStyle>
            <a:lvl1pPr algn="r">
              <a:defRPr sz="1000" i="0" u="none" spc="0">
                <a:solidFill>
                  <a:srgbClr val="A7B5BF"/>
                </a:solidFill>
                <a:latin typeface="Roboto Light"/>
                <a:cs typeface="Roboto Light"/>
              </a:defRPr>
            </a:lvl1pPr>
          </a:lstStyle>
          <a:p>
            <a:r>
              <a:rPr lang="en-US" dirty="0"/>
              <a:t>www.graphicriver.net/goashape</a:t>
            </a:r>
          </a:p>
        </p:txBody>
      </p:sp>
      <p:sp>
        <p:nvSpPr>
          <p:cNvPr id="10"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pic>
        <p:nvPicPr>
          <p:cNvPr id="3" name="Gráfico 6">
            <a:extLst>
              <a:ext uri="{FF2B5EF4-FFF2-40B4-BE49-F238E27FC236}">
                <a16:creationId xmlns:a16="http://schemas.microsoft.com/office/drawing/2014/main" id="{CF6E9702-A5BC-46F3-1DA5-A137CD854DB4}"/>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252067" y="5190707"/>
            <a:ext cx="1059507" cy="167701"/>
          </a:xfrm>
          <a:prstGeom prst="rect">
            <a:avLst/>
          </a:prstGeom>
        </p:spPr>
      </p:pic>
    </p:spTree>
    <p:extLst>
      <p:ext uri="{BB962C8B-B14F-4D97-AF65-F5344CB8AC3E}">
        <p14:creationId xmlns:p14="http://schemas.microsoft.com/office/powerpoint/2010/main" val="4047943751"/>
      </p:ext>
    </p:extLst>
  </p:cSld>
  <p:clrMap bg1="lt1" tx1="dk1" bg2="lt2" tx2="dk2" accent1="accent1" accent2="accent2" accent3="accent3" accent4="accent4" accent5="accent5" accent6="accent6" hlink="hlink" folHlink="folHlink"/>
  <p:sldLayoutIdLst>
    <p:sldLayoutId id="2147483695" r:id="rId1"/>
    <p:sldLayoutId id="2147483713" r:id="rId2"/>
  </p:sldLayoutIdLst>
  <mc:AlternateContent xmlns:mc="http://schemas.openxmlformats.org/markup-compatibility/2006" xmlns:p14="http://schemas.microsoft.com/office/powerpoint/2010/main">
    <mc:Choice Requires="p14">
      <p:transition p14:dur="10"/>
    </mc:Choice>
    <mc:Fallback xmlns="">
      <p:transition/>
    </mc:Fallback>
  </mc:AlternateContent>
  <p:hf hdr="0" dt="0"/>
  <p:txStyles>
    <p:titleStyle>
      <a:lvl1pPr algn="l" defTabSz="913911" rtl="0" eaLnBrk="1" latinLnBrk="0" hangingPunct="1">
        <a:lnSpc>
          <a:spcPct val="90000"/>
        </a:lnSpc>
        <a:spcBef>
          <a:spcPct val="0"/>
        </a:spcBef>
        <a:buNone/>
        <a:defRPr lang="en-US" sz="2800" b="0" i="0" kern="1200" cap="none">
          <a:solidFill>
            <a:schemeClr val="accent1"/>
          </a:solidFill>
          <a:latin typeface="Roboto Light"/>
          <a:ea typeface="+mn-ea"/>
          <a:cs typeface="Roboto Light"/>
        </a:defRPr>
      </a:lvl1pPr>
    </p:titleStyle>
    <p:bodyStyle>
      <a:lvl1pPr marL="0" indent="0" algn="l" defTabSz="913911" rtl="0" eaLnBrk="1" latinLnBrk="0" hangingPunct="1">
        <a:lnSpc>
          <a:spcPct val="90000"/>
        </a:lnSpc>
        <a:spcBef>
          <a:spcPts val="1000"/>
        </a:spcBef>
        <a:buFont typeface="Arial" panose="020B0604020202020204" pitchFamily="34" charset="0"/>
        <a:buNone/>
        <a:defRPr sz="1000" kern="1200">
          <a:solidFill>
            <a:schemeClr val="tx1"/>
          </a:solidFill>
          <a:latin typeface="Roboto Light"/>
          <a:ea typeface="+mn-ea"/>
          <a:cs typeface="Roboto Light"/>
        </a:defRPr>
      </a:lvl1pPr>
      <a:lvl2pPr marL="456947" indent="0" algn="l" defTabSz="913911"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2pPr>
      <a:lvl3pPr marL="913911" indent="0" algn="l" defTabSz="913911"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3pPr>
      <a:lvl4pPr marL="1370867" indent="0" algn="l" defTabSz="913911"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4pPr>
      <a:lvl5pPr marL="1827821" indent="0" algn="l" defTabSz="913911"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5pPr>
      <a:lvl6pPr marL="2513249" indent="-228476" algn="l" defTabSz="9139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206" indent="-228476" algn="l" defTabSz="9139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160" indent="-228476" algn="l" defTabSz="9139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116" indent="-228476" algn="l" defTabSz="9139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911" rtl="0" eaLnBrk="1" latinLnBrk="0" hangingPunct="1">
        <a:defRPr sz="1800" kern="1200">
          <a:solidFill>
            <a:schemeClr val="tx1"/>
          </a:solidFill>
          <a:latin typeface="+mn-lt"/>
          <a:ea typeface="+mn-ea"/>
          <a:cs typeface="+mn-cs"/>
        </a:defRPr>
      </a:lvl1pPr>
      <a:lvl2pPr marL="456947" algn="l" defTabSz="913911" rtl="0" eaLnBrk="1" latinLnBrk="0" hangingPunct="1">
        <a:defRPr sz="1800" kern="1200">
          <a:solidFill>
            <a:schemeClr val="tx1"/>
          </a:solidFill>
          <a:latin typeface="+mn-lt"/>
          <a:ea typeface="+mn-ea"/>
          <a:cs typeface="+mn-cs"/>
        </a:defRPr>
      </a:lvl2pPr>
      <a:lvl3pPr marL="913911" algn="l" defTabSz="913911" rtl="0" eaLnBrk="1" latinLnBrk="0" hangingPunct="1">
        <a:defRPr sz="1800" kern="1200">
          <a:solidFill>
            <a:schemeClr val="tx1"/>
          </a:solidFill>
          <a:latin typeface="+mn-lt"/>
          <a:ea typeface="+mn-ea"/>
          <a:cs typeface="+mn-cs"/>
        </a:defRPr>
      </a:lvl3pPr>
      <a:lvl4pPr marL="1370867" algn="l" defTabSz="913911" rtl="0" eaLnBrk="1" latinLnBrk="0" hangingPunct="1">
        <a:defRPr sz="1800" kern="1200">
          <a:solidFill>
            <a:schemeClr val="tx1"/>
          </a:solidFill>
          <a:latin typeface="+mn-lt"/>
          <a:ea typeface="+mn-ea"/>
          <a:cs typeface="+mn-cs"/>
        </a:defRPr>
      </a:lvl4pPr>
      <a:lvl5pPr marL="1827821" algn="l" defTabSz="913911" rtl="0" eaLnBrk="1" latinLnBrk="0" hangingPunct="1">
        <a:defRPr sz="1800" kern="1200">
          <a:solidFill>
            <a:schemeClr val="tx1"/>
          </a:solidFill>
          <a:latin typeface="+mn-lt"/>
          <a:ea typeface="+mn-ea"/>
          <a:cs typeface="+mn-cs"/>
        </a:defRPr>
      </a:lvl5pPr>
      <a:lvl6pPr marL="2284775" algn="l" defTabSz="913911" rtl="0" eaLnBrk="1" latinLnBrk="0" hangingPunct="1">
        <a:defRPr sz="1800" kern="1200">
          <a:solidFill>
            <a:schemeClr val="tx1"/>
          </a:solidFill>
          <a:latin typeface="+mn-lt"/>
          <a:ea typeface="+mn-ea"/>
          <a:cs typeface="+mn-cs"/>
        </a:defRPr>
      </a:lvl6pPr>
      <a:lvl7pPr marL="2741723" algn="l" defTabSz="913911" rtl="0" eaLnBrk="1" latinLnBrk="0" hangingPunct="1">
        <a:defRPr sz="1800" kern="1200">
          <a:solidFill>
            <a:schemeClr val="tx1"/>
          </a:solidFill>
          <a:latin typeface="+mn-lt"/>
          <a:ea typeface="+mn-ea"/>
          <a:cs typeface="+mn-cs"/>
        </a:defRPr>
      </a:lvl7pPr>
      <a:lvl8pPr marL="3198680" algn="l" defTabSz="913911" rtl="0" eaLnBrk="1" latinLnBrk="0" hangingPunct="1">
        <a:defRPr sz="1800" kern="1200">
          <a:solidFill>
            <a:schemeClr val="tx1"/>
          </a:solidFill>
          <a:latin typeface="+mn-lt"/>
          <a:ea typeface="+mn-ea"/>
          <a:cs typeface="+mn-cs"/>
        </a:defRPr>
      </a:lvl8pPr>
      <a:lvl9pPr marL="3655634" algn="l" defTabSz="913911"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9" name="Title Placeholder 38"/>
          <p:cNvSpPr>
            <a:spLocks noGrp="1"/>
          </p:cNvSpPr>
          <p:nvPr>
            <p:ph type="title"/>
          </p:nvPr>
        </p:nvSpPr>
        <p:spPr>
          <a:xfrm>
            <a:off x="252067" y="910169"/>
            <a:ext cx="7901399" cy="423333"/>
          </a:xfrm>
          <a:prstGeom prst="rect">
            <a:avLst/>
          </a:prstGeom>
        </p:spPr>
        <p:txBody>
          <a:bodyPr lIns="68564" tIns="0" rIns="68564" bIns="0">
            <a:noAutofit/>
          </a:bodyPr>
          <a:lstStyle/>
          <a:p>
            <a:pPr marL="0" lvl="0" indent="0">
              <a:spcBef>
                <a:spcPts val="1000"/>
              </a:spcBef>
              <a:buFont typeface="Arial" panose="020B0604020202020204" pitchFamily="34" charset="0"/>
            </a:pPr>
            <a:r>
              <a:rPr lang="x-none"/>
              <a:t>Click to edit Master title style</a:t>
            </a:r>
            <a:endParaRPr lang="en-US"/>
          </a:p>
        </p:txBody>
      </p:sp>
      <p:sp>
        <p:nvSpPr>
          <p:cNvPr id="41" name="Text Placeholder 40"/>
          <p:cNvSpPr>
            <a:spLocks noGrp="1"/>
          </p:cNvSpPr>
          <p:nvPr>
            <p:ph type="body" idx="1"/>
          </p:nvPr>
        </p:nvSpPr>
        <p:spPr>
          <a:xfrm>
            <a:off x="252000" y="1418195"/>
            <a:ext cx="8640000" cy="1439332"/>
          </a:xfrm>
          <a:prstGeom prst="rect">
            <a:avLst/>
          </a:prstGeom>
        </p:spPr>
        <p:txBody>
          <a:bodyPr vert="horz" lIns="68564" tIns="34281" rIns="68564" bIns="34281" rtlCol="0">
            <a:no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2" name="Text Placeholder 8"/>
          <p:cNvSpPr txBox="1">
            <a:spLocks/>
          </p:cNvSpPr>
          <p:nvPr/>
        </p:nvSpPr>
        <p:spPr>
          <a:xfrm>
            <a:off x="252067" y="475124"/>
            <a:ext cx="7901399" cy="435092"/>
          </a:xfrm>
          <a:prstGeom prst="rect">
            <a:avLst/>
          </a:prstGeom>
        </p:spPr>
        <p:txBody>
          <a:bodyPr vert="horz" lIns="91418" tIns="45708" rIns="91418" bIns="45708" rtlCol="0" anchor="ctr">
            <a:normAutofit/>
          </a:bodyPr>
          <a:lstStyle>
            <a:lvl1pPr>
              <a:lnSpc>
                <a:spcPct val="90000"/>
              </a:lnSpc>
              <a:spcBef>
                <a:spcPct val="0"/>
              </a:spcBef>
              <a:buNone/>
              <a:defRPr lang="en-US" sz="2000" b="0" i="0" cap="all" dirty="0" smtClean="0">
                <a:solidFill>
                  <a:schemeClr val="accent2"/>
                </a:solidFill>
                <a:latin typeface="Roboto Black"/>
                <a:ea typeface="+mj-ea"/>
                <a:cs typeface="Roboto Black"/>
              </a:defRPr>
            </a:lvl1pPr>
          </a:lstStyle>
          <a:p>
            <a:pPr lvl="0"/>
            <a:r>
              <a:rPr lang="x-none" sz="2000" dirty="0"/>
              <a:t>CHART</a:t>
            </a:r>
            <a:endParaRPr lang="en-US" sz="2000" dirty="0"/>
          </a:p>
        </p:txBody>
      </p:sp>
      <p:sp>
        <p:nvSpPr>
          <p:cNvPr id="7" name="Footer Placeholder 4"/>
          <p:cNvSpPr>
            <a:spLocks noGrp="1"/>
          </p:cNvSpPr>
          <p:nvPr>
            <p:ph type="ftr" sz="quarter" idx="3"/>
          </p:nvPr>
        </p:nvSpPr>
        <p:spPr>
          <a:xfrm>
            <a:off x="4572000" y="5228194"/>
            <a:ext cx="4320000" cy="164630"/>
          </a:xfrm>
          <a:prstGeom prst="rect">
            <a:avLst/>
          </a:prstGeom>
        </p:spPr>
        <p:txBody>
          <a:bodyPr vert="horz" lIns="68564" tIns="0" rIns="68564" bIns="0" anchor="b" anchorCtr="0">
            <a:noAutofit/>
          </a:bodyPr>
          <a:lstStyle>
            <a:lvl1pPr algn="r">
              <a:defRPr sz="1000" i="0" u="none" spc="0">
                <a:solidFill>
                  <a:srgbClr val="A7B5BF"/>
                </a:solidFill>
                <a:latin typeface="Roboto Light"/>
                <a:cs typeface="Roboto Light"/>
              </a:defRPr>
            </a:lvl1pPr>
          </a:lstStyle>
          <a:p>
            <a:r>
              <a:rPr lang="en-US" dirty="0"/>
              <a:t>www.graphicriver.net/goashape</a:t>
            </a:r>
          </a:p>
        </p:txBody>
      </p:sp>
      <p:sp>
        <p:nvSpPr>
          <p:cNvPr id="10" name="Slide Number Placeholder 3"/>
          <p:cNvSpPr>
            <a:spLocks noGrp="1"/>
          </p:cNvSpPr>
          <p:nvPr>
            <p:ph type="sldNum" sz="quarter" idx="4"/>
          </p:nvPr>
        </p:nvSpPr>
        <p:spPr>
          <a:xfrm>
            <a:off x="8363214" y="619809"/>
            <a:ext cx="462260" cy="441908"/>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100">
                <a:ln>
                  <a:noFill/>
                </a:ln>
                <a:solidFill>
                  <a:schemeClr val="accent2"/>
                </a:solidFill>
                <a:latin typeface="Roboto Light"/>
                <a:cs typeface="Roboto Light"/>
              </a:defRPr>
            </a:lvl1pPr>
          </a:lstStyle>
          <a:p>
            <a:pPr defTabSz="685783"/>
            <a:fld id="{77513DED-9F41-6D4C-AADB-00EAAC4B4386}" type="slidenum">
              <a:rPr lang="sk-SK" smtClean="0"/>
              <a:pPr defTabSz="685783"/>
              <a:t>‹Nº›</a:t>
            </a:fld>
            <a:endParaRPr lang="sk-SK"/>
          </a:p>
        </p:txBody>
      </p:sp>
      <p:pic>
        <p:nvPicPr>
          <p:cNvPr id="2" name="Gráfico 6">
            <a:extLst>
              <a:ext uri="{FF2B5EF4-FFF2-40B4-BE49-F238E27FC236}">
                <a16:creationId xmlns:a16="http://schemas.microsoft.com/office/drawing/2014/main" id="{72DDF319-60CA-E3F4-DBAF-2D626A73800E}"/>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252067" y="5190707"/>
            <a:ext cx="1059507" cy="167701"/>
          </a:xfrm>
          <a:prstGeom prst="rect">
            <a:avLst/>
          </a:prstGeom>
        </p:spPr>
      </p:pic>
    </p:spTree>
    <p:extLst>
      <p:ext uri="{BB962C8B-B14F-4D97-AF65-F5344CB8AC3E}">
        <p14:creationId xmlns:p14="http://schemas.microsoft.com/office/powerpoint/2010/main" val="2328414104"/>
      </p:ext>
    </p:extLst>
  </p:cSld>
  <p:clrMap bg1="lt1" tx1="dk1" bg2="lt2" tx2="dk2" accent1="accent1" accent2="accent2" accent3="accent3" accent4="accent4" accent5="accent5" accent6="accent6" hlink="hlink" folHlink="folHlink"/>
  <p:sldLayoutIdLst>
    <p:sldLayoutId id="2147483697" r:id="rId1"/>
    <p:sldLayoutId id="2147483707" r:id="rId2"/>
    <p:sldLayoutId id="2147483708" r:id="rId3"/>
    <p:sldLayoutId id="2147483699" r:id="rId4"/>
    <p:sldLayoutId id="2147483700" r:id="rId5"/>
    <p:sldLayoutId id="2147483702" r:id="rId6"/>
    <p:sldLayoutId id="2147483656" r:id="rId7"/>
  </p:sldLayoutIdLst>
  <mc:AlternateContent xmlns:mc="http://schemas.openxmlformats.org/markup-compatibility/2006" xmlns:p14="http://schemas.microsoft.com/office/powerpoint/2010/main">
    <mc:Choice Requires="p14">
      <p:transition p14:dur="10"/>
    </mc:Choice>
    <mc:Fallback xmlns="">
      <p:transition/>
    </mc:Fallback>
  </mc:AlternateContent>
  <p:hf hdr="0" dt="0"/>
  <p:txStyles>
    <p:titleStyle>
      <a:lvl1pPr algn="l" defTabSz="913911" rtl="0" eaLnBrk="1" latinLnBrk="0" hangingPunct="1">
        <a:lnSpc>
          <a:spcPct val="90000"/>
        </a:lnSpc>
        <a:spcBef>
          <a:spcPct val="0"/>
        </a:spcBef>
        <a:buNone/>
        <a:defRPr lang="en-US" sz="2800" b="0" i="0" kern="1200" cap="none">
          <a:solidFill>
            <a:schemeClr val="accent1"/>
          </a:solidFill>
          <a:latin typeface="Roboto Light"/>
          <a:ea typeface="+mn-ea"/>
          <a:cs typeface="Roboto Light"/>
        </a:defRPr>
      </a:lvl1pPr>
    </p:titleStyle>
    <p:bodyStyle>
      <a:lvl1pPr marL="0" indent="0" algn="l" defTabSz="913911" rtl="0" eaLnBrk="1" latinLnBrk="0" hangingPunct="1">
        <a:lnSpc>
          <a:spcPct val="90000"/>
        </a:lnSpc>
        <a:spcBef>
          <a:spcPts val="1000"/>
        </a:spcBef>
        <a:buFont typeface="Arial" panose="020B0604020202020204" pitchFamily="34" charset="0"/>
        <a:buNone/>
        <a:defRPr sz="1000" kern="1200">
          <a:solidFill>
            <a:schemeClr val="tx1"/>
          </a:solidFill>
          <a:latin typeface="Roboto Light"/>
          <a:ea typeface="+mn-ea"/>
          <a:cs typeface="Roboto Light"/>
        </a:defRPr>
      </a:lvl1pPr>
      <a:lvl2pPr marL="456947" indent="0" algn="l" defTabSz="913911"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2pPr>
      <a:lvl3pPr marL="913911" indent="0" algn="l" defTabSz="913911"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3pPr>
      <a:lvl4pPr marL="1370867" indent="0" algn="l" defTabSz="913911"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4pPr>
      <a:lvl5pPr marL="1827821" indent="0" algn="l" defTabSz="913911"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5pPr>
      <a:lvl6pPr marL="2513249" indent="-228476" algn="l" defTabSz="9139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206" indent="-228476" algn="l" defTabSz="9139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160" indent="-228476" algn="l" defTabSz="9139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116" indent="-228476" algn="l" defTabSz="9139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911" rtl="0" eaLnBrk="1" latinLnBrk="0" hangingPunct="1">
        <a:defRPr sz="1800" kern="1200">
          <a:solidFill>
            <a:schemeClr val="tx1"/>
          </a:solidFill>
          <a:latin typeface="+mn-lt"/>
          <a:ea typeface="+mn-ea"/>
          <a:cs typeface="+mn-cs"/>
        </a:defRPr>
      </a:lvl1pPr>
      <a:lvl2pPr marL="456947" algn="l" defTabSz="913911" rtl="0" eaLnBrk="1" latinLnBrk="0" hangingPunct="1">
        <a:defRPr sz="1800" kern="1200">
          <a:solidFill>
            <a:schemeClr val="tx1"/>
          </a:solidFill>
          <a:latin typeface="+mn-lt"/>
          <a:ea typeface="+mn-ea"/>
          <a:cs typeface="+mn-cs"/>
        </a:defRPr>
      </a:lvl2pPr>
      <a:lvl3pPr marL="913911" algn="l" defTabSz="913911" rtl="0" eaLnBrk="1" latinLnBrk="0" hangingPunct="1">
        <a:defRPr sz="1800" kern="1200">
          <a:solidFill>
            <a:schemeClr val="tx1"/>
          </a:solidFill>
          <a:latin typeface="+mn-lt"/>
          <a:ea typeface="+mn-ea"/>
          <a:cs typeface="+mn-cs"/>
        </a:defRPr>
      </a:lvl3pPr>
      <a:lvl4pPr marL="1370867" algn="l" defTabSz="913911" rtl="0" eaLnBrk="1" latinLnBrk="0" hangingPunct="1">
        <a:defRPr sz="1800" kern="1200">
          <a:solidFill>
            <a:schemeClr val="tx1"/>
          </a:solidFill>
          <a:latin typeface="+mn-lt"/>
          <a:ea typeface="+mn-ea"/>
          <a:cs typeface="+mn-cs"/>
        </a:defRPr>
      </a:lvl4pPr>
      <a:lvl5pPr marL="1827821" algn="l" defTabSz="913911" rtl="0" eaLnBrk="1" latinLnBrk="0" hangingPunct="1">
        <a:defRPr sz="1800" kern="1200">
          <a:solidFill>
            <a:schemeClr val="tx1"/>
          </a:solidFill>
          <a:latin typeface="+mn-lt"/>
          <a:ea typeface="+mn-ea"/>
          <a:cs typeface="+mn-cs"/>
        </a:defRPr>
      </a:lvl5pPr>
      <a:lvl6pPr marL="2284775" algn="l" defTabSz="913911" rtl="0" eaLnBrk="1" latinLnBrk="0" hangingPunct="1">
        <a:defRPr sz="1800" kern="1200">
          <a:solidFill>
            <a:schemeClr val="tx1"/>
          </a:solidFill>
          <a:latin typeface="+mn-lt"/>
          <a:ea typeface="+mn-ea"/>
          <a:cs typeface="+mn-cs"/>
        </a:defRPr>
      </a:lvl6pPr>
      <a:lvl7pPr marL="2741723" algn="l" defTabSz="913911" rtl="0" eaLnBrk="1" latinLnBrk="0" hangingPunct="1">
        <a:defRPr sz="1800" kern="1200">
          <a:solidFill>
            <a:schemeClr val="tx1"/>
          </a:solidFill>
          <a:latin typeface="+mn-lt"/>
          <a:ea typeface="+mn-ea"/>
          <a:cs typeface="+mn-cs"/>
        </a:defRPr>
      </a:lvl7pPr>
      <a:lvl8pPr marL="3198680" algn="l" defTabSz="913911" rtl="0" eaLnBrk="1" latinLnBrk="0" hangingPunct="1">
        <a:defRPr sz="1800" kern="1200">
          <a:solidFill>
            <a:schemeClr val="tx1"/>
          </a:solidFill>
          <a:latin typeface="+mn-lt"/>
          <a:ea typeface="+mn-ea"/>
          <a:cs typeface="+mn-cs"/>
        </a:defRPr>
      </a:lvl8pPr>
      <a:lvl9pPr marL="3655634" algn="l" defTabSz="913911"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457200" y="229306"/>
            <a:ext cx="8229600" cy="952500"/>
          </a:xfrm>
          <a:prstGeom prst="rect">
            <a:avLst/>
          </a:prstGeom>
        </p:spPr>
        <p:txBody>
          <a:bodyPr vert="horz" lIns="68564" tIns="34281" rIns="68564" bIns="34281" rtlCol="0" anchor="ctr">
            <a:normAutofit/>
          </a:bodyPr>
          <a:lstStyle/>
          <a:p>
            <a:r>
              <a:rPr lang="x-none"/>
              <a:t>Click to edit Master title style</a:t>
            </a:r>
            <a:endParaRPr lang="en-US"/>
          </a:p>
        </p:txBody>
      </p:sp>
      <p:sp>
        <p:nvSpPr>
          <p:cNvPr id="10" name="Footer Placeholder 9"/>
          <p:cNvSpPr>
            <a:spLocks noGrp="1"/>
          </p:cNvSpPr>
          <p:nvPr>
            <p:ph type="ftr" sz="quarter" idx="3"/>
          </p:nvPr>
        </p:nvSpPr>
        <p:spPr>
          <a:xfrm>
            <a:off x="3124203" y="5297005"/>
            <a:ext cx="2895600" cy="305152"/>
          </a:xfrm>
          <a:prstGeom prst="rect">
            <a:avLst/>
          </a:prstGeom>
        </p:spPr>
        <p:txBody>
          <a:bodyPr vert="horz" lIns="68564" tIns="34281" rIns="68564" bIns="34281" anchor="b" anchorCtr="0">
            <a:noAutofit/>
          </a:bodyPr>
          <a:lstStyle>
            <a:lvl1pPr algn="ctr">
              <a:defRPr lang="en-US" sz="1000" i="0" u="none" spc="0">
                <a:solidFill>
                  <a:srgbClr val="A7B5BF"/>
                </a:solidFill>
                <a:latin typeface="Roboto Light"/>
                <a:cs typeface="Roboto Light"/>
              </a:defRPr>
            </a:lvl1pPr>
          </a:lstStyle>
          <a:p>
            <a:r>
              <a:rPr lang="en-US"/>
              <a:t>www.graphicriver.net/goashape</a:t>
            </a:r>
          </a:p>
        </p:txBody>
      </p:sp>
      <p:sp>
        <p:nvSpPr>
          <p:cNvPr id="12" name="Text Placeholder 11"/>
          <p:cNvSpPr>
            <a:spLocks noGrp="1"/>
          </p:cNvSpPr>
          <p:nvPr>
            <p:ph type="body" idx="1"/>
          </p:nvPr>
        </p:nvSpPr>
        <p:spPr>
          <a:xfrm>
            <a:off x="457200" y="1333533"/>
            <a:ext cx="8229600" cy="3771194"/>
          </a:xfrm>
          <a:prstGeom prst="rect">
            <a:avLst/>
          </a:prstGeom>
        </p:spPr>
        <p:txBody>
          <a:bodyPr vert="horz" lIns="68564" tIns="34281" rIns="68564" bIns="34281" rtlCol="0">
            <a:no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Tree>
    <p:extLst>
      <p:ext uri="{BB962C8B-B14F-4D97-AF65-F5344CB8AC3E}">
        <p14:creationId xmlns:p14="http://schemas.microsoft.com/office/powerpoint/2010/main" val="1986610892"/>
      </p:ext>
    </p:extLst>
  </p:cSld>
  <p:clrMap bg1="lt1" tx1="dk1" bg2="lt2" tx2="dk2" accent1="accent1" accent2="accent2" accent3="accent3" accent4="accent4" accent5="accent5" accent6="accent6" hlink="hlink" folHlink="folHlink"/>
  <p:sldLayoutIdLst>
    <p:sldLayoutId id="2147483652" r:id="rId1"/>
    <p:sldLayoutId id="2147483658" r:id="rId2"/>
  </p:sldLayoutIdLst>
  <mc:AlternateContent xmlns:mc="http://schemas.openxmlformats.org/markup-compatibility/2006" xmlns:p14="http://schemas.microsoft.com/office/powerpoint/2010/main">
    <mc:Choice Requires="p14">
      <p:transition p14:dur="10"/>
    </mc:Choice>
    <mc:Fallback xmlns="">
      <p:transition/>
    </mc:Fallback>
  </mc:AlternateContent>
  <p:hf hdr="0" dt="0"/>
  <p:txStyles>
    <p:titleStyle>
      <a:lvl1pPr algn="ctr" defTabSz="456947" rtl="0" eaLnBrk="1" latinLnBrk="0" hangingPunct="1">
        <a:spcBef>
          <a:spcPct val="0"/>
        </a:spcBef>
        <a:buNone/>
        <a:defRPr lang="en-US" sz="2800" b="0" i="0" kern="1200" cap="none">
          <a:solidFill>
            <a:schemeClr val="accent2"/>
          </a:solidFill>
          <a:latin typeface="Roboto Light"/>
          <a:ea typeface="+mj-ea"/>
          <a:cs typeface="Roboto Light"/>
        </a:defRPr>
      </a:lvl1pPr>
    </p:titleStyle>
    <p:bodyStyle>
      <a:lvl1pPr marL="0" indent="0" algn="ctr" defTabSz="456947" rtl="0" eaLnBrk="1" latinLnBrk="0" hangingPunct="1">
        <a:lnSpc>
          <a:spcPct val="120000"/>
        </a:lnSpc>
        <a:spcBef>
          <a:spcPct val="20000"/>
        </a:spcBef>
        <a:buFont typeface="Arial"/>
        <a:buNone/>
        <a:defRPr lang="sk-SK" sz="1000" b="0" i="0" kern="1200" cap="none">
          <a:solidFill>
            <a:srgbClr val="797979"/>
          </a:solidFill>
          <a:latin typeface="Roboto Light"/>
          <a:ea typeface="+mj-ea"/>
          <a:cs typeface="Roboto Light"/>
        </a:defRPr>
      </a:lvl1pPr>
      <a:lvl2pPr marL="456947" indent="0" algn="ctr" defTabSz="456947" rtl="0" eaLnBrk="1" latinLnBrk="0" hangingPunct="1">
        <a:lnSpc>
          <a:spcPct val="120000"/>
        </a:lnSpc>
        <a:spcBef>
          <a:spcPct val="20000"/>
        </a:spcBef>
        <a:buFont typeface="Arial"/>
        <a:buNone/>
        <a:defRPr lang="sk-SK" sz="1000" kern="1200" cap="none">
          <a:solidFill>
            <a:srgbClr val="797979"/>
          </a:solidFill>
          <a:latin typeface="Roboto Light"/>
          <a:ea typeface="+mn-ea"/>
          <a:cs typeface="Roboto Light"/>
        </a:defRPr>
      </a:lvl2pPr>
      <a:lvl3pPr marL="913911" indent="0" algn="ctr" defTabSz="456947" rtl="0" eaLnBrk="1" latinLnBrk="0" hangingPunct="1">
        <a:lnSpc>
          <a:spcPct val="120000"/>
        </a:lnSpc>
        <a:spcBef>
          <a:spcPct val="20000"/>
        </a:spcBef>
        <a:buFont typeface="Arial"/>
        <a:buNone/>
        <a:defRPr lang="sk-SK" sz="1000" kern="1200" cap="none">
          <a:solidFill>
            <a:srgbClr val="797979"/>
          </a:solidFill>
          <a:latin typeface="Roboto Light"/>
          <a:ea typeface="+mn-ea"/>
          <a:cs typeface="Roboto Light"/>
        </a:defRPr>
      </a:lvl3pPr>
      <a:lvl4pPr marL="1370867" indent="0" algn="ctr" defTabSz="456947" rtl="0" eaLnBrk="1" latinLnBrk="0" hangingPunct="1">
        <a:lnSpc>
          <a:spcPct val="120000"/>
        </a:lnSpc>
        <a:spcBef>
          <a:spcPct val="20000"/>
        </a:spcBef>
        <a:buFont typeface="Arial"/>
        <a:buNone/>
        <a:defRPr lang="sk-SK" sz="1000" kern="1200" cap="none">
          <a:solidFill>
            <a:srgbClr val="797979"/>
          </a:solidFill>
          <a:latin typeface="Roboto Light"/>
          <a:ea typeface="+mn-ea"/>
          <a:cs typeface="Roboto Light"/>
        </a:defRPr>
      </a:lvl4pPr>
      <a:lvl5pPr marL="1827821" indent="0" algn="ctr" defTabSz="456947" rtl="0" eaLnBrk="1" latinLnBrk="0" hangingPunct="1">
        <a:lnSpc>
          <a:spcPct val="120000"/>
        </a:lnSpc>
        <a:spcBef>
          <a:spcPct val="20000"/>
        </a:spcBef>
        <a:buFont typeface="Arial"/>
        <a:buNone/>
        <a:defRPr lang="en-US" sz="1000" kern="1200" cap="none">
          <a:solidFill>
            <a:srgbClr val="797979"/>
          </a:solidFill>
          <a:latin typeface="Roboto Light"/>
          <a:ea typeface="+mn-ea"/>
          <a:cs typeface="Roboto Light"/>
        </a:defRPr>
      </a:lvl5pPr>
      <a:lvl6pPr marL="2513249" indent="-228476" algn="l" defTabSz="456947" rtl="0" eaLnBrk="1" latinLnBrk="0" hangingPunct="1">
        <a:spcBef>
          <a:spcPct val="20000"/>
        </a:spcBef>
        <a:buFont typeface="Arial"/>
        <a:buChar char="•"/>
        <a:defRPr sz="2000" kern="1200">
          <a:solidFill>
            <a:schemeClr val="tx1"/>
          </a:solidFill>
          <a:latin typeface="+mn-lt"/>
          <a:ea typeface="+mn-ea"/>
          <a:cs typeface="+mn-cs"/>
        </a:defRPr>
      </a:lvl6pPr>
      <a:lvl7pPr marL="2970206" indent="-228476" algn="l" defTabSz="456947" rtl="0" eaLnBrk="1" latinLnBrk="0" hangingPunct="1">
        <a:spcBef>
          <a:spcPct val="20000"/>
        </a:spcBef>
        <a:buFont typeface="Arial"/>
        <a:buChar char="•"/>
        <a:defRPr sz="2000" kern="1200">
          <a:solidFill>
            <a:schemeClr val="tx1"/>
          </a:solidFill>
          <a:latin typeface="+mn-lt"/>
          <a:ea typeface="+mn-ea"/>
          <a:cs typeface="+mn-cs"/>
        </a:defRPr>
      </a:lvl7pPr>
      <a:lvl8pPr marL="3427160" indent="-228476" algn="l" defTabSz="456947" rtl="0" eaLnBrk="1" latinLnBrk="0" hangingPunct="1">
        <a:spcBef>
          <a:spcPct val="20000"/>
        </a:spcBef>
        <a:buFont typeface="Arial"/>
        <a:buChar char="•"/>
        <a:defRPr sz="2000" kern="1200">
          <a:solidFill>
            <a:schemeClr val="tx1"/>
          </a:solidFill>
          <a:latin typeface="+mn-lt"/>
          <a:ea typeface="+mn-ea"/>
          <a:cs typeface="+mn-cs"/>
        </a:defRPr>
      </a:lvl8pPr>
      <a:lvl9pPr marL="3884116" indent="-228476" algn="l" defTabSz="45694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947" rtl="0" eaLnBrk="1" latinLnBrk="0" hangingPunct="1">
        <a:defRPr sz="1800" kern="1200">
          <a:solidFill>
            <a:schemeClr val="tx1"/>
          </a:solidFill>
          <a:latin typeface="+mn-lt"/>
          <a:ea typeface="+mn-ea"/>
          <a:cs typeface="+mn-cs"/>
        </a:defRPr>
      </a:lvl1pPr>
      <a:lvl2pPr marL="456947" algn="l" defTabSz="456947" rtl="0" eaLnBrk="1" latinLnBrk="0" hangingPunct="1">
        <a:defRPr sz="1800" kern="1200">
          <a:solidFill>
            <a:schemeClr val="tx1"/>
          </a:solidFill>
          <a:latin typeface="+mn-lt"/>
          <a:ea typeface="+mn-ea"/>
          <a:cs typeface="+mn-cs"/>
        </a:defRPr>
      </a:lvl2pPr>
      <a:lvl3pPr marL="913911" algn="l" defTabSz="456947" rtl="0" eaLnBrk="1" latinLnBrk="0" hangingPunct="1">
        <a:defRPr sz="1800" kern="1200">
          <a:solidFill>
            <a:schemeClr val="tx1"/>
          </a:solidFill>
          <a:latin typeface="+mn-lt"/>
          <a:ea typeface="+mn-ea"/>
          <a:cs typeface="+mn-cs"/>
        </a:defRPr>
      </a:lvl3pPr>
      <a:lvl4pPr marL="1370867" algn="l" defTabSz="456947" rtl="0" eaLnBrk="1" latinLnBrk="0" hangingPunct="1">
        <a:defRPr sz="1800" kern="1200">
          <a:solidFill>
            <a:schemeClr val="tx1"/>
          </a:solidFill>
          <a:latin typeface="+mn-lt"/>
          <a:ea typeface="+mn-ea"/>
          <a:cs typeface="+mn-cs"/>
        </a:defRPr>
      </a:lvl4pPr>
      <a:lvl5pPr marL="1827821" algn="l" defTabSz="456947" rtl="0" eaLnBrk="1" latinLnBrk="0" hangingPunct="1">
        <a:defRPr sz="1800" kern="1200">
          <a:solidFill>
            <a:schemeClr val="tx1"/>
          </a:solidFill>
          <a:latin typeface="+mn-lt"/>
          <a:ea typeface="+mn-ea"/>
          <a:cs typeface="+mn-cs"/>
        </a:defRPr>
      </a:lvl5pPr>
      <a:lvl6pPr marL="2284775" algn="l" defTabSz="456947" rtl="0" eaLnBrk="1" latinLnBrk="0" hangingPunct="1">
        <a:defRPr sz="1800" kern="1200">
          <a:solidFill>
            <a:schemeClr val="tx1"/>
          </a:solidFill>
          <a:latin typeface="+mn-lt"/>
          <a:ea typeface="+mn-ea"/>
          <a:cs typeface="+mn-cs"/>
        </a:defRPr>
      </a:lvl6pPr>
      <a:lvl7pPr marL="2741723" algn="l" defTabSz="456947" rtl="0" eaLnBrk="1" latinLnBrk="0" hangingPunct="1">
        <a:defRPr sz="1800" kern="1200">
          <a:solidFill>
            <a:schemeClr val="tx1"/>
          </a:solidFill>
          <a:latin typeface="+mn-lt"/>
          <a:ea typeface="+mn-ea"/>
          <a:cs typeface="+mn-cs"/>
        </a:defRPr>
      </a:lvl7pPr>
      <a:lvl8pPr marL="3198680" algn="l" defTabSz="456947" rtl="0" eaLnBrk="1" latinLnBrk="0" hangingPunct="1">
        <a:defRPr sz="1800" kern="1200">
          <a:solidFill>
            <a:schemeClr val="tx1"/>
          </a:solidFill>
          <a:latin typeface="+mn-lt"/>
          <a:ea typeface="+mn-ea"/>
          <a:cs typeface="+mn-cs"/>
        </a:defRPr>
      </a:lvl8pPr>
      <a:lvl9pPr marL="3655634" algn="l" defTabSz="456947"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457200" y="229306"/>
            <a:ext cx="8229600" cy="952500"/>
          </a:xfrm>
          <a:prstGeom prst="rect">
            <a:avLst/>
          </a:prstGeom>
        </p:spPr>
        <p:txBody>
          <a:bodyPr vert="horz" lIns="68564" tIns="34281" rIns="68564" bIns="34281" rtlCol="0" anchor="ctr">
            <a:normAutofit/>
          </a:bodyPr>
          <a:lstStyle/>
          <a:p>
            <a:r>
              <a:rPr lang="x-none"/>
              <a:t>Click to edit Master title style</a:t>
            </a:r>
            <a:endParaRPr lang="en-US"/>
          </a:p>
        </p:txBody>
      </p:sp>
      <p:sp>
        <p:nvSpPr>
          <p:cNvPr id="10" name="Footer Placeholder 9"/>
          <p:cNvSpPr>
            <a:spLocks noGrp="1"/>
          </p:cNvSpPr>
          <p:nvPr>
            <p:ph type="ftr" sz="quarter" idx="3"/>
          </p:nvPr>
        </p:nvSpPr>
        <p:spPr>
          <a:xfrm>
            <a:off x="5791201" y="5297005"/>
            <a:ext cx="2895600" cy="305152"/>
          </a:xfrm>
          <a:prstGeom prst="rect">
            <a:avLst/>
          </a:prstGeom>
        </p:spPr>
        <p:txBody>
          <a:bodyPr vert="horz" lIns="68564" tIns="34281" rIns="68564" bIns="34281" anchor="b" anchorCtr="0">
            <a:noAutofit/>
          </a:bodyPr>
          <a:lstStyle>
            <a:lvl1pPr algn="ctr">
              <a:defRPr lang="en-US" sz="1000" i="0" u="none" spc="0">
                <a:solidFill>
                  <a:srgbClr val="A7B5BF"/>
                </a:solidFill>
                <a:latin typeface="Roboto Light"/>
                <a:cs typeface="Roboto Light"/>
              </a:defRPr>
            </a:lvl1pPr>
          </a:lstStyle>
          <a:p>
            <a:r>
              <a:rPr lang="en-US"/>
              <a:t>www.graphicriver.net/goashape</a:t>
            </a:r>
          </a:p>
        </p:txBody>
      </p:sp>
      <p:sp>
        <p:nvSpPr>
          <p:cNvPr id="12" name="Text Placeholder 11"/>
          <p:cNvSpPr>
            <a:spLocks noGrp="1"/>
          </p:cNvSpPr>
          <p:nvPr>
            <p:ph type="body" idx="1"/>
          </p:nvPr>
        </p:nvSpPr>
        <p:spPr>
          <a:xfrm>
            <a:off x="457200" y="1333533"/>
            <a:ext cx="8229600" cy="3771194"/>
          </a:xfrm>
          <a:prstGeom prst="rect">
            <a:avLst/>
          </a:prstGeom>
        </p:spPr>
        <p:txBody>
          <a:bodyPr vert="horz" lIns="68564" tIns="34281" rIns="68564" bIns="34281" rtlCol="0">
            <a:no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Tree>
    <p:extLst>
      <p:ext uri="{BB962C8B-B14F-4D97-AF65-F5344CB8AC3E}">
        <p14:creationId xmlns:p14="http://schemas.microsoft.com/office/powerpoint/2010/main" val="2433855363"/>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85" r:id="rId3"/>
    <p:sldLayoutId id="2147483786" r:id="rId4"/>
  </p:sldLayoutIdLst>
  <mc:AlternateContent xmlns:mc="http://schemas.openxmlformats.org/markup-compatibility/2006" xmlns:p14="http://schemas.microsoft.com/office/powerpoint/2010/main">
    <mc:Choice Requires="p14">
      <p:transition p14:dur="10"/>
    </mc:Choice>
    <mc:Fallback xmlns="">
      <p:transition/>
    </mc:Fallback>
  </mc:AlternateContent>
  <p:hf hdr="0" dt="0"/>
  <p:txStyles>
    <p:titleStyle>
      <a:lvl1pPr algn="ctr" defTabSz="456947" rtl="0" eaLnBrk="1" latinLnBrk="0" hangingPunct="1">
        <a:spcBef>
          <a:spcPct val="0"/>
        </a:spcBef>
        <a:buNone/>
        <a:defRPr lang="en-US" sz="2800" b="0" i="0" kern="1200" cap="none">
          <a:solidFill>
            <a:schemeClr val="bg2"/>
          </a:solidFill>
          <a:latin typeface="Roboto Light"/>
          <a:ea typeface="+mj-ea"/>
          <a:cs typeface="Roboto Light"/>
        </a:defRPr>
      </a:lvl1pPr>
    </p:titleStyle>
    <p:bodyStyle>
      <a:lvl1pPr marL="0" indent="0" algn="ctr" defTabSz="456947" rtl="0" eaLnBrk="1" latinLnBrk="0" hangingPunct="1">
        <a:lnSpc>
          <a:spcPct val="120000"/>
        </a:lnSpc>
        <a:spcBef>
          <a:spcPct val="20000"/>
        </a:spcBef>
        <a:buFont typeface="Arial"/>
        <a:buNone/>
        <a:defRPr lang="sk-SK" sz="1000" b="0" i="0" kern="1200" cap="none">
          <a:solidFill>
            <a:srgbClr val="797979"/>
          </a:solidFill>
          <a:latin typeface="Roboto Light"/>
          <a:ea typeface="+mj-ea"/>
          <a:cs typeface="Roboto Light"/>
        </a:defRPr>
      </a:lvl1pPr>
      <a:lvl2pPr marL="456947" indent="0" algn="ctr" defTabSz="456947" rtl="0" eaLnBrk="1" latinLnBrk="0" hangingPunct="1">
        <a:lnSpc>
          <a:spcPct val="120000"/>
        </a:lnSpc>
        <a:spcBef>
          <a:spcPct val="20000"/>
        </a:spcBef>
        <a:buFont typeface="Arial"/>
        <a:buNone/>
        <a:defRPr lang="sk-SK" sz="1000" kern="1200" cap="none">
          <a:solidFill>
            <a:srgbClr val="797979"/>
          </a:solidFill>
          <a:latin typeface="Roboto Light"/>
          <a:ea typeface="+mn-ea"/>
          <a:cs typeface="Roboto Light"/>
        </a:defRPr>
      </a:lvl2pPr>
      <a:lvl3pPr marL="913911" indent="0" algn="ctr" defTabSz="456947" rtl="0" eaLnBrk="1" latinLnBrk="0" hangingPunct="1">
        <a:lnSpc>
          <a:spcPct val="120000"/>
        </a:lnSpc>
        <a:spcBef>
          <a:spcPct val="20000"/>
        </a:spcBef>
        <a:buFont typeface="Arial"/>
        <a:buNone/>
        <a:defRPr lang="sk-SK" sz="1000" kern="1200" cap="none">
          <a:solidFill>
            <a:srgbClr val="797979"/>
          </a:solidFill>
          <a:latin typeface="Roboto Light"/>
          <a:ea typeface="+mn-ea"/>
          <a:cs typeface="Roboto Light"/>
        </a:defRPr>
      </a:lvl3pPr>
      <a:lvl4pPr marL="1370867" indent="0" algn="ctr" defTabSz="456947" rtl="0" eaLnBrk="1" latinLnBrk="0" hangingPunct="1">
        <a:lnSpc>
          <a:spcPct val="120000"/>
        </a:lnSpc>
        <a:spcBef>
          <a:spcPct val="20000"/>
        </a:spcBef>
        <a:buFont typeface="Arial"/>
        <a:buNone/>
        <a:defRPr lang="sk-SK" sz="1000" kern="1200" cap="none">
          <a:solidFill>
            <a:srgbClr val="797979"/>
          </a:solidFill>
          <a:latin typeface="Roboto Light"/>
          <a:ea typeface="+mn-ea"/>
          <a:cs typeface="Roboto Light"/>
        </a:defRPr>
      </a:lvl4pPr>
      <a:lvl5pPr marL="1827821" indent="0" algn="ctr" defTabSz="456947" rtl="0" eaLnBrk="1" latinLnBrk="0" hangingPunct="1">
        <a:lnSpc>
          <a:spcPct val="120000"/>
        </a:lnSpc>
        <a:spcBef>
          <a:spcPct val="20000"/>
        </a:spcBef>
        <a:buFont typeface="Arial"/>
        <a:buNone/>
        <a:defRPr lang="en-US" sz="1000" kern="1200" cap="none">
          <a:solidFill>
            <a:srgbClr val="797979"/>
          </a:solidFill>
          <a:latin typeface="Roboto Light"/>
          <a:ea typeface="+mn-ea"/>
          <a:cs typeface="Roboto Light"/>
        </a:defRPr>
      </a:lvl5pPr>
      <a:lvl6pPr marL="2513249" indent="-228476" algn="l" defTabSz="456947" rtl="0" eaLnBrk="1" latinLnBrk="0" hangingPunct="1">
        <a:spcBef>
          <a:spcPct val="20000"/>
        </a:spcBef>
        <a:buFont typeface="Arial"/>
        <a:buChar char="•"/>
        <a:defRPr sz="2000" kern="1200">
          <a:solidFill>
            <a:schemeClr val="tx1"/>
          </a:solidFill>
          <a:latin typeface="+mn-lt"/>
          <a:ea typeface="+mn-ea"/>
          <a:cs typeface="+mn-cs"/>
        </a:defRPr>
      </a:lvl6pPr>
      <a:lvl7pPr marL="2970206" indent="-228476" algn="l" defTabSz="456947" rtl="0" eaLnBrk="1" latinLnBrk="0" hangingPunct="1">
        <a:spcBef>
          <a:spcPct val="20000"/>
        </a:spcBef>
        <a:buFont typeface="Arial"/>
        <a:buChar char="•"/>
        <a:defRPr sz="2000" kern="1200">
          <a:solidFill>
            <a:schemeClr val="tx1"/>
          </a:solidFill>
          <a:latin typeface="+mn-lt"/>
          <a:ea typeface="+mn-ea"/>
          <a:cs typeface="+mn-cs"/>
        </a:defRPr>
      </a:lvl7pPr>
      <a:lvl8pPr marL="3427160" indent="-228476" algn="l" defTabSz="456947" rtl="0" eaLnBrk="1" latinLnBrk="0" hangingPunct="1">
        <a:spcBef>
          <a:spcPct val="20000"/>
        </a:spcBef>
        <a:buFont typeface="Arial"/>
        <a:buChar char="•"/>
        <a:defRPr sz="2000" kern="1200">
          <a:solidFill>
            <a:schemeClr val="tx1"/>
          </a:solidFill>
          <a:latin typeface="+mn-lt"/>
          <a:ea typeface="+mn-ea"/>
          <a:cs typeface="+mn-cs"/>
        </a:defRPr>
      </a:lvl8pPr>
      <a:lvl9pPr marL="3884116" indent="-228476" algn="l" defTabSz="45694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947" rtl="0" eaLnBrk="1" latinLnBrk="0" hangingPunct="1">
        <a:defRPr sz="1800" kern="1200">
          <a:solidFill>
            <a:schemeClr val="tx1"/>
          </a:solidFill>
          <a:latin typeface="+mn-lt"/>
          <a:ea typeface="+mn-ea"/>
          <a:cs typeface="+mn-cs"/>
        </a:defRPr>
      </a:lvl1pPr>
      <a:lvl2pPr marL="456947" algn="l" defTabSz="456947" rtl="0" eaLnBrk="1" latinLnBrk="0" hangingPunct="1">
        <a:defRPr sz="1800" kern="1200">
          <a:solidFill>
            <a:schemeClr val="tx1"/>
          </a:solidFill>
          <a:latin typeface="+mn-lt"/>
          <a:ea typeface="+mn-ea"/>
          <a:cs typeface="+mn-cs"/>
        </a:defRPr>
      </a:lvl2pPr>
      <a:lvl3pPr marL="913911" algn="l" defTabSz="456947" rtl="0" eaLnBrk="1" latinLnBrk="0" hangingPunct="1">
        <a:defRPr sz="1800" kern="1200">
          <a:solidFill>
            <a:schemeClr val="tx1"/>
          </a:solidFill>
          <a:latin typeface="+mn-lt"/>
          <a:ea typeface="+mn-ea"/>
          <a:cs typeface="+mn-cs"/>
        </a:defRPr>
      </a:lvl3pPr>
      <a:lvl4pPr marL="1370867" algn="l" defTabSz="456947" rtl="0" eaLnBrk="1" latinLnBrk="0" hangingPunct="1">
        <a:defRPr sz="1800" kern="1200">
          <a:solidFill>
            <a:schemeClr val="tx1"/>
          </a:solidFill>
          <a:latin typeface="+mn-lt"/>
          <a:ea typeface="+mn-ea"/>
          <a:cs typeface="+mn-cs"/>
        </a:defRPr>
      </a:lvl4pPr>
      <a:lvl5pPr marL="1827821" algn="l" defTabSz="456947" rtl="0" eaLnBrk="1" latinLnBrk="0" hangingPunct="1">
        <a:defRPr sz="1800" kern="1200">
          <a:solidFill>
            <a:schemeClr val="tx1"/>
          </a:solidFill>
          <a:latin typeface="+mn-lt"/>
          <a:ea typeface="+mn-ea"/>
          <a:cs typeface="+mn-cs"/>
        </a:defRPr>
      </a:lvl5pPr>
      <a:lvl6pPr marL="2284775" algn="l" defTabSz="456947" rtl="0" eaLnBrk="1" latinLnBrk="0" hangingPunct="1">
        <a:defRPr sz="1800" kern="1200">
          <a:solidFill>
            <a:schemeClr val="tx1"/>
          </a:solidFill>
          <a:latin typeface="+mn-lt"/>
          <a:ea typeface="+mn-ea"/>
          <a:cs typeface="+mn-cs"/>
        </a:defRPr>
      </a:lvl6pPr>
      <a:lvl7pPr marL="2741723" algn="l" defTabSz="456947" rtl="0" eaLnBrk="1" latinLnBrk="0" hangingPunct="1">
        <a:defRPr sz="1800" kern="1200">
          <a:solidFill>
            <a:schemeClr val="tx1"/>
          </a:solidFill>
          <a:latin typeface="+mn-lt"/>
          <a:ea typeface="+mn-ea"/>
          <a:cs typeface="+mn-cs"/>
        </a:defRPr>
      </a:lvl7pPr>
      <a:lvl8pPr marL="3198680" algn="l" defTabSz="456947" rtl="0" eaLnBrk="1" latinLnBrk="0" hangingPunct="1">
        <a:defRPr sz="1800" kern="1200">
          <a:solidFill>
            <a:schemeClr val="tx1"/>
          </a:solidFill>
          <a:latin typeface="+mn-lt"/>
          <a:ea typeface="+mn-ea"/>
          <a:cs typeface="+mn-cs"/>
        </a:defRPr>
      </a:lvl8pPr>
      <a:lvl9pPr marL="3655634" algn="l" defTabSz="45694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p:cNvPicPr>
          <p:nvPr>
            <p:ph type="pic" sz="quarter" idx="10"/>
          </p:nvPr>
        </p:nvPicPr>
        <p:blipFill>
          <a:blip r:embed="rId3" cstate="print">
            <a:extLst>
              <a:ext uri="{28A0092B-C50C-407E-A947-70E740481C1C}">
                <a14:useLocalDpi xmlns:a14="http://schemas.microsoft.com/office/drawing/2010/main" val="0"/>
              </a:ext>
            </a:extLst>
          </a:blip>
          <a:srcRect/>
          <a:stretch/>
        </p:blipFill>
        <p:spPr>
          <a:xfrm>
            <a:off x="2626409" y="686720"/>
            <a:ext cx="3655225" cy="578557"/>
          </a:xfrm>
        </p:spPr>
      </p:pic>
      <p:sp>
        <p:nvSpPr>
          <p:cNvPr id="33" name="Title 32"/>
          <p:cNvSpPr>
            <a:spLocks noGrp="1"/>
          </p:cNvSpPr>
          <p:nvPr>
            <p:ph type="title"/>
          </p:nvPr>
        </p:nvSpPr>
        <p:spPr>
          <a:xfrm>
            <a:off x="1167618" y="1554481"/>
            <a:ext cx="6928339" cy="903152"/>
          </a:xfrm>
        </p:spPr>
        <p:txBody>
          <a:bodyPr>
            <a:noAutofit/>
          </a:bodyPr>
          <a:lstStyle/>
          <a:p>
            <a:r>
              <a:rPr lang="en-US" sz="3200" dirty="0"/>
              <a:t>ACTUALIZACIÓN REGULATORIA </a:t>
            </a:r>
            <a:br>
              <a:rPr lang="en-US" sz="3200" dirty="0"/>
            </a:br>
            <a:r>
              <a:rPr lang="en-US" sz="3200" dirty="0"/>
              <a:t>EN EDUCACIÓN</a:t>
            </a:r>
          </a:p>
        </p:txBody>
      </p:sp>
      <p:sp>
        <p:nvSpPr>
          <p:cNvPr id="3" name="Footer Placeholder 2"/>
          <p:cNvSpPr>
            <a:spLocks noGrp="1"/>
          </p:cNvSpPr>
          <p:nvPr>
            <p:ph type="ftr" sz="quarter" idx="16"/>
          </p:nvPr>
        </p:nvSpPr>
        <p:spPr>
          <a:xfrm>
            <a:off x="1828797" y="5187907"/>
            <a:ext cx="5486403" cy="277343"/>
          </a:xfrm>
        </p:spPr>
        <p:txBody>
          <a:bodyPr/>
          <a:lstStyle/>
          <a:p>
            <a:r>
              <a:rPr lang="en-US" dirty="0">
                <a:solidFill>
                  <a:schemeClr val="accent3"/>
                </a:solidFill>
              </a:rPr>
              <a:t>www.alessandri.legal</a:t>
            </a:r>
          </a:p>
        </p:txBody>
      </p:sp>
      <p:sp>
        <p:nvSpPr>
          <p:cNvPr id="4" name="CuadroTexto 3">
            <a:extLst>
              <a:ext uri="{FF2B5EF4-FFF2-40B4-BE49-F238E27FC236}">
                <a16:creationId xmlns:a16="http://schemas.microsoft.com/office/drawing/2014/main" id="{BAED7986-4B70-A9D5-8131-E0E6EE1BBCAE}"/>
              </a:ext>
            </a:extLst>
          </p:cNvPr>
          <p:cNvSpPr txBox="1"/>
          <p:nvPr/>
        </p:nvSpPr>
        <p:spPr>
          <a:xfrm>
            <a:off x="1237953" y="3635497"/>
            <a:ext cx="2307106" cy="1323439"/>
          </a:xfrm>
          <a:prstGeom prst="rect">
            <a:avLst/>
          </a:prstGeom>
          <a:noFill/>
        </p:spPr>
        <p:txBody>
          <a:bodyPr wrap="square">
            <a:spAutoFit/>
          </a:bodyPr>
          <a:lstStyle/>
          <a:p>
            <a:r>
              <a:rPr lang="es-CL" sz="1600" b="1" dirty="0">
                <a:solidFill>
                  <a:srgbClr val="FFFFFF"/>
                </a:solidFill>
                <a:latin typeface="Roboto Light"/>
                <a:ea typeface="+mj-ea"/>
                <a:cs typeface="Roboto Light"/>
              </a:rPr>
              <a:t>Francisco Espinoza</a:t>
            </a:r>
          </a:p>
          <a:p>
            <a:r>
              <a:rPr lang="es-CL" sz="1600" b="1" dirty="0">
                <a:solidFill>
                  <a:srgbClr val="FFFFFF"/>
                </a:solidFill>
                <a:latin typeface="Roboto Light"/>
                <a:ea typeface="+mj-ea"/>
                <a:cs typeface="Roboto Light"/>
              </a:rPr>
              <a:t>Asociado Senior</a:t>
            </a:r>
          </a:p>
          <a:p>
            <a:r>
              <a:rPr lang="es-CL" sz="1600" b="1" dirty="0">
                <a:solidFill>
                  <a:srgbClr val="FFFFFF"/>
                </a:solidFill>
                <a:latin typeface="Roboto Light"/>
                <a:ea typeface="+mj-ea"/>
                <a:cs typeface="Roboto Light"/>
              </a:rPr>
              <a:t>Director Área Laboral</a:t>
            </a:r>
          </a:p>
          <a:p>
            <a:endParaRPr lang="es-CL" sz="1600" b="1" dirty="0">
              <a:solidFill>
                <a:srgbClr val="FFFFFF"/>
              </a:solidFill>
              <a:latin typeface="Roboto Light"/>
              <a:ea typeface="+mj-ea"/>
              <a:cs typeface="Roboto Light"/>
            </a:endParaRPr>
          </a:p>
          <a:p>
            <a:endParaRPr lang="es-CL" sz="1600" b="1" dirty="0">
              <a:solidFill>
                <a:srgbClr val="FFFFFF"/>
              </a:solidFill>
              <a:latin typeface="Roboto Light"/>
              <a:ea typeface="+mj-ea"/>
              <a:cs typeface="Roboto Light"/>
            </a:endParaRPr>
          </a:p>
        </p:txBody>
      </p:sp>
      <p:sp>
        <p:nvSpPr>
          <p:cNvPr id="6" name="CuadroTexto 5">
            <a:extLst>
              <a:ext uri="{FF2B5EF4-FFF2-40B4-BE49-F238E27FC236}">
                <a16:creationId xmlns:a16="http://schemas.microsoft.com/office/drawing/2014/main" id="{12E9ED6C-C1E4-C04F-C1C4-3E637F6D136D}"/>
              </a:ext>
            </a:extLst>
          </p:cNvPr>
          <p:cNvSpPr txBox="1"/>
          <p:nvPr/>
        </p:nvSpPr>
        <p:spPr>
          <a:xfrm>
            <a:off x="5985803" y="3631560"/>
            <a:ext cx="2110154" cy="584775"/>
          </a:xfrm>
          <a:prstGeom prst="rect">
            <a:avLst/>
          </a:prstGeom>
          <a:noFill/>
        </p:spPr>
        <p:txBody>
          <a:bodyPr wrap="square">
            <a:spAutoFit/>
          </a:bodyPr>
          <a:lstStyle/>
          <a:p>
            <a:r>
              <a:rPr lang="es-CL" sz="1600" b="1" dirty="0">
                <a:solidFill>
                  <a:srgbClr val="FFFFFF"/>
                </a:solidFill>
                <a:latin typeface="Roboto Light"/>
                <a:ea typeface="+mj-ea"/>
                <a:cs typeface="Roboto Light"/>
              </a:rPr>
              <a:t>Felipe Von Unger</a:t>
            </a:r>
          </a:p>
          <a:p>
            <a:r>
              <a:rPr lang="es-CL" sz="1600" b="1" dirty="0">
                <a:solidFill>
                  <a:srgbClr val="FFFFFF"/>
                </a:solidFill>
                <a:latin typeface="Roboto Light"/>
                <a:ea typeface="+mj-ea"/>
                <a:cs typeface="Roboto Light"/>
              </a:rPr>
              <a:t>Abogado Asociado</a:t>
            </a:r>
            <a:endParaRPr lang="es-CL" sz="1600" dirty="0"/>
          </a:p>
        </p:txBody>
      </p:sp>
      <p:sp>
        <p:nvSpPr>
          <p:cNvPr id="8" name="Marcador de texto 7">
            <a:extLst>
              <a:ext uri="{FF2B5EF4-FFF2-40B4-BE49-F238E27FC236}">
                <a16:creationId xmlns:a16="http://schemas.microsoft.com/office/drawing/2014/main" id="{1798A57E-8864-6D39-07F9-9D2DFBF5F519}"/>
              </a:ext>
            </a:extLst>
          </p:cNvPr>
          <p:cNvSpPr>
            <a:spLocks noGrp="1"/>
          </p:cNvSpPr>
          <p:nvPr>
            <p:ph type="body" sz="quarter" idx="15"/>
          </p:nvPr>
        </p:nvSpPr>
        <p:spPr/>
        <p:txBody>
          <a:bodyPr/>
          <a:lstStyle/>
          <a:p>
            <a:endParaRPr lang="es-CL"/>
          </a:p>
        </p:txBody>
      </p:sp>
    </p:spTree>
    <p:extLst>
      <p:ext uri="{BB962C8B-B14F-4D97-AF65-F5344CB8AC3E}">
        <p14:creationId xmlns:p14="http://schemas.microsoft.com/office/powerpoint/2010/main" val="32646669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13593D48-708D-9A1B-29A9-DE4AF27E6AB0}"/>
              </a:ext>
            </a:extLst>
          </p:cNvPr>
          <p:cNvSpPr>
            <a:spLocks noGrp="1"/>
          </p:cNvSpPr>
          <p:nvPr>
            <p:ph type="body" sz="quarter" idx="21"/>
          </p:nvPr>
        </p:nvSpPr>
        <p:spPr>
          <a:xfrm>
            <a:off x="295422" y="1502833"/>
            <a:ext cx="8596584" cy="3786619"/>
          </a:xfrm>
        </p:spPr>
        <p:txBody>
          <a:bodyPr numCol="2"/>
          <a:lstStyle/>
          <a:p>
            <a:pPr marL="457200" indent="-457200">
              <a:buFont typeface="+mj-lt"/>
              <a:buAutoNum type="arabicPeriod" startAt="2"/>
            </a:pPr>
            <a:r>
              <a:rPr lang="es-CL" sz="1800" b="1" dirty="0"/>
              <a:t>Elementos cualitativos:</a:t>
            </a:r>
          </a:p>
          <a:p>
            <a:pPr marL="457200" indent="-457200">
              <a:buFont typeface="+mj-lt"/>
              <a:buAutoNum type="arabicPeriod" startAt="2"/>
            </a:pPr>
            <a:endParaRPr lang="es-CL" sz="1800" b="1" dirty="0"/>
          </a:p>
          <a:p>
            <a:pPr marL="742697" lvl="1" indent="-285750">
              <a:lnSpc>
                <a:spcPct val="100000"/>
              </a:lnSpc>
              <a:buFont typeface="Arial" panose="020B0604020202020204" pitchFamily="34" charset="0"/>
              <a:buChar char="•"/>
            </a:pPr>
            <a:r>
              <a:rPr lang="es-CL" sz="1800" b="1" dirty="0"/>
              <a:t>  Dignidad del ser humano</a:t>
            </a:r>
          </a:p>
          <a:p>
            <a:pPr marL="742697" lvl="1" indent="-285750">
              <a:lnSpc>
                <a:spcPct val="100000"/>
              </a:lnSpc>
              <a:buFont typeface="Arial" panose="020B0604020202020204" pitchFamily="34" charset="0"/>
              <a:buChar char="•"/>
            </a:pPr>
            <a:r>
              <a:rPr lang="es-CL" sz="1800" b="1" dirty="0"/>
              <a:t>  Interés superior del niño/niña</a:t>
            </a:r>
          </a:p>
          <a:p>
            <a:pPr marL="742697" lvl="1" indent="-285750">
              <a:lnSpc>
                <a:spcPct val="100000"/>
              </a:lnSpc>
              <a:buFont typeface="Arial" panose="020B0604020202020204" pitchFamily="34" charset="0"/>
              <a:buChar char="•"/>
            </a:pPr>
            <a:r>
              <a:rPr lang="es-CL" sz="1800" b="1" dirty="0"/>
              <a:t>  No discriminación arbitraria</a:t>
            </a:r>
          </a:p>
          <a:p>
            <a:pPr marL="742697" lvl="1" indent="-285750">
              <a:lnSpc>
                <a:spcPct val="100000"/>
              </a:lnSpc>
              <a:buFont typeface="Arial" panose="020B0604020202020204" pitchFamily="34" charset="0"/>
              <a:buChar char="•"/>
            </a:pPr>
            <a:r>
              <a:rPr lang="es-CL" sz="1800" b="1" dirty="0"/>
              <a:t>  Legalidad</a:t>
            </a:r>
          </a:p>
          <a:p>
            <a:pPr marL="742697" lvl="1" indent="-285750">
              <a:lnSpc>
                <a:spcPct val="100000"/>
              </a:lnSpc>
              <a:buFont typeface="Arial" panose="020B0604020202020204" pitchFamily="34" charset="0"/>
              <a:buChar char="•"/>
            </a:pPr>
            <a:r>
              <a:rPr lang="es-CL" sz="1800" b="1" dirty="0"/>
              <a:t>  Justo y racional procedimiento</a:t>
            </a:r>
          </a:p>
          <a:p>
            <a:pPr marL="742697" lvl="1" indent="-285750">
              <a:lnSpc>
                <a:spcPct val="100000"/>
              </a:lnSpc>
              <a:buFont typeface="Arial" panose="020B0604020202020204" pitchFamily="34" charset="0"/>
              <a:buChar char="•"/>
            </a:pPr>
            <a:endParaRPr lang="es-CL" sz="1800" b="1" dirty="0"/>
          </a:p>
          <a:p>
            <a:pPr marL="742697" lvl="1" indent="-285750">
              <a:lnSpc>
                <a:spcPct val="100000"/>
              </a:lnSpc>
              <a:buFont typeface="Arial" panose="020B0604020202020204" pitchFamily="34" charset="0"/>
              <a:buChar char="•"/>
            </a:pPr>
            <a:endParaRPr lang="es-CL" sz="1800" b="1" dirty="0"/>
          </a:p>
          <a:p>
            <a:pPr marL="742697" lvl="1" indent="-285750">
              <a:lnSpc>
                <a:spcPct val="100000"/>
              </a:lnSpc>
              <a:buFont typeface="Arial" panose="020B0604020202020204" pitchFamily="34" charset="0"/>
              <a:buChar char="•"/>
            </a:pPr>
            <a:endParaRPr lang="es-CL" sz="1800" b="1" dirty="0"/>
          </a:p>
          <a:p>
            <a:pPr lvl="1">
              <a:lnSpc>
                <a:spcPct val="100000"/>
              </a:lnSpc>
            </a:pPr>
            <a:endParaRPr lang="es-CL" sz="1800" b="1" dirty="0"/>
          </a:p>
          <a:p>
            <a:pPr lvl="1">
              <a:lnSpc>
                <a:spcPct val="100000"/>
              </a:lnSpc>
            </a:pPr>
            <a:endParaRPr lang="es-CL" sz="1800" b="1" dirty="0"/>
          </a:p>
          <a:p>
            <a:pPr marL="742697" lvl="1" indent="-285750">
              <a:lnSpc>
                <a:spcPct val="100000"/>
              </a:lnSpc>
              <a:buFont typeface="Arial" panose="020B0604020202020204" pitchFamily="34" charset="0"/>
              <a:buChar char="•"/>
            </a:pPr>
            <a:r>
              <a:rPr lang="es-CL" sz="1800" b="1" dirty="0"/>
              <a:t>Proporcionalidad</a:t>
            </a:r>
          </a:p>
          <a:p>
            <a:pPr marL="742697" lvl="1" indent="-285750">
              <a:lnSpc>
                <a:spcPct val="100000"/>
              </a:lnSpc>
              <a:buFont typeface="Arial" panose="020B0604020202020204" pitchFamily="34" charset="0"/>
              <a:buChar char="•"/>
            </a:pPr>
            <a:r>
              <a:rPr lang="es-CL" sz="1800" b="1" dirty="0"/>
              <a:t>Transparencia</a:t>
            </a:r>
          </a:p>
          <a:p>
            <a:pPr marL="742697" lvl="1" indent="-285750">
              <a:lnSpc>
                <a:spcPct val="100000"/>
              </a:lnSpc>
              <a:buFont typeface="Arial" panose="020B0604020202020204" pitchFamily="34" charset="0"/>
              <a:buChar char="•"/>
            </a:pPr>
            <a:r>
              <a:rPr lang="es-CL" sz="1800" b="1" dirty="0"/>
              <a:t> Participación</a:t>
            </a:r>
          </a:p>
          <a:p>
            <a:pPr marL="742697" lvl="1" indent="-285750">
              <a:lnSpc>
                <a:spcPct val="100000"/>
              </a:lnSpc>
              <a:buFont typeface="Arial" panose="020B0604020202020204" pitchFamily="34" charset="0"/>
              <a:buChar char="•"/>
            </a:pPr>
            <a:r>
              <a:rPr lang="es-CL" sz="1800" b="1" dirty="0"/>
              <a:t> Autonomía y diversidad</a:t>
            </a:r>
          </a:p>
          <a:p>
            <a:pPr marL="742697" lvl="1" indent="-285750">
              <a:lnSpc>
                <a:spcPct val="100000"/>
              </a:lnSpc>
              <a:buFont typeface="Arial" panose="020B0604020202020204" pitchFamily="34" charset="0"/>
              <a:buChar char="•"/>
            </a:pPr>
            <a:r>
              <a:rPr lang="es-CL" sz="1800" b="1" dirty="0"/>
              <a:t> Responsabilidad</a:t>
            </a:r>
          </a:p>
          <a:p>
            <a:endParaRPr lang="es-CL" sz="1800" b="1" dirty="0"/>
          </a:p>
        </p:txBody>
      </p:sp>
      <p:sp>
        <p:nvSpPr>
          <p:cNvPr id="4" name="Título 3">
            <a:extLst>
              <a:ext uri="{FF2B5EF4-FFF2-40B4-BE49-F238E27FC236}">
                <a16:creationId xmlns:a16="http://schemas.microsoft.com/office/drawing/2014/main" id="{D6BC7225-BE3A-CE44-C6EF-46082B49C5DC}"/>
              </a:ext>
            </a:extLst>
          </p:cNvPr>
          <p:cNvSpPr>
            <a:spLocks noGrp="1"/>
          </p:cNvSpPr>
          <p:nvPr>
            <p:ph type="title"/>
          </p:nvPr>
        </p:nvSpPr>
        <p:spPr>
          <a:xfrm>
            <a:off x="661741" y="486836"/>
            <a:ext cx="6744899" cy="948069"/>
          </a:xfrm>
        </p:spPr>
        <p:txBody>
          <a:bodyPr/>
          <a:lstStyle/>
          <a:p>
            <a:r>
              <a:rPr lang="es-CL" sz="2800" dirty="0"/>
              <a:t>¿Puedo decir cualquier cosa en el Reglamento Interno?</a:t>
            </a:r>
            <a:br>
              <a:rPr lang="es-CL" sz="2800" dirty="0"/>
            </a:br>
            <a:endParaRPr lang="es-CL" dirty="0"/>
          </a:p>
        </p:txBody>
      </p:sp>
      <p:sp>
        <p:nvSpPr>
          <p:cNvPr id="6" name="Marcador de número de diapositiva 5">
            <a:extLst>
              <a:ext uri="{FF2B5EF4-FFF2-40B4-BE49-F238E27FC236}">
                <a16:creationId xmlns:a16="http://schemas.microsoft.com/office/drawing/2014/main" id="{512EFA46-5CD3-47F4-EF73-C3BCD81E0BFA}"/>
              </a:ext>
            </a:extLst>
          </p:cNvPr>
          <p:cNvSpPr>
            <a:spLocks noGrp="1"/>
          </p:cNvSpPr>
          <p:nvPr>
            <p:ph type="sldNum" sz="quarter" idx="4"/>
          </p:nvPr>
        </p:nvSpPr>
        <p:spPr/>
        <p:txBody>
          <a:bodyPr/>
          <a:lstStyle/>
          <a:p>
            <a:pPr defTabSz="685783"/>
            <a:fld id="{77513DED-9F41-6D4C-AADB-00EAAC4B4386}" type="slidenum">
              <a:rPr lang="sk-SK" smtClean="0"/>
              <a:pPr defTabSz="685783"/>
              <a:t>10</a:t>
            </a:fld>
            <a:endParaRPr lang="sk-SK"/>
          </a:p>
        </p:txBody>
      </p:sp>
    </p:spTree>
    <p:extLst>
      <p:ext uri="{BB962C8B-B14F-4D97-AF65-F5344CB8AC3E}">
        <p14:creationId xmlns:p14="http://schemas.microsoft.com/office/powerpoint/2010/main" val="9857486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13593D48-708D-9A1B-29A9-DE4AF27E6AB0}"/>
              </a:ext>
            </a:extLst>
          </p:cNvPr>
          <p:cNvSpPr>
            <a:spLocks noGrp="1"/>
          </p:cNvSpPr>
          <p:nvPr>
            <p:ph type="body" sz="quarter" idx="21"/>
          </p:nvPr>
        </p:nvSpPr>
        <p:spPr>
          <a:xfrm>
            <a:off x="661741" y="1194565"/>
            <a:ext cx="8336332" cy="1400924"/>
          </a:xfrm>
        </p:spPr>
        <p:txBody>
          <a:bodyPr/>
          <a:lstStyle/>
          <a:p>
            <a:pPr marL="285750" indent="-285750">
              <a:buFont typeface="Arial" panose="020B0604020202020204" pitchFamily="34" charset="0"/>
              <a:buChar char="•"/>
            </a:pPr>
            <a:r>
              <a:rPr lang="es-CL" sz="1800" b="1" dirty="0"/>
              <a:t>  Ley General de Educación (DFL N°2, 2010)</a:t>
            </a:r>
          </a:p>
          <a:p>
            <a:pPr marL="285750" indent="-285750">
              <a:buFont typeface="Arial" panose="020B0604020202020204" pitchFamily="34" charset="0"/>
              <a:buChar char="•"/>
            </a:pPr>
            <a:r>
              <a:rPr lang="es-CL" sz="1800" b="1" dirty="0"/>
              <a:t>  Ley de Inclusión (Ley N°20.845)</a:t>
            </a:r>
          </a:p>
          <a:p>
            <a:pPr marL="285750" indent="-285750">
              <a:buFont typeface="Arial" panose="020B0604020202020204" pitchFamily="34" charset="0"/>
              <a:buChar char="•"/>
            </a:pPr>
            <a:r>
              <a:rPr lang="es-CL" sz="1800" b="1" dirty="0"/>
              <a:t>  Ley de Subvenciones (DFL N°2, 1998)</a:t>
            </a:r>
          </a:p>
        </p:txBody>
      </p:sp>
      <p:sp>
        <p:nvSpPr>
          <p:cNvPr id="4" name="Título 3">
            <a:extLst>
              <a:ext uri="{FF2B5EF4-FFF2-40B4-BE49-F238E27FC236}">
                <a16:creationId xmlns:a16="http://schemas.microsoft.com/office/drawing/2014/main" id="{D6BC7225-BE3A-CE44-C6EF-46082B49C5DC}"/>
              </a:ext>
            </a:extLst>
          </p:cNvPr>
          <p:cNvSpPr>
            <a:spLocks noGrp="1"/>
          </p:cNvSpPr>
          <p:nvPr>
            <p:ph type="title"/>
          </p:nvPr>
        </p:nvSpPr>
        <p:spPr>
          <a:xfrm>
            <a:off x="661741" y="486836"/>
            <a:ext cx="6744899" cy="948069"/>
          </a:xfrm>
        </p:spPr>
        <p:txBody>
          <a:bodyPr/>
          <a:lstStyle/>
          <a:p>
            <a:pPr marL="0" indent="0">
              <a:buNone/>
            </a:pPr>
            <a:r>
              <a:rPr lang="es-CL" sz="2800" dirty="0"/>
              <a:t>Procesos de admisión</a:t>
            </a:r>
          </a:p>
        </p:txBody>
      </p:sp>
      <p:sp>
        <p:nvSpPr>
          <p:cNvPr id="6" name="Marcador de número de diapositiva 5">
            <a:extLst>
              <a:ext uri="{FF2B5EF4-FFF2-40B4-BE49-F238E27FC236}">
                <a16:creationId xmlns:a16="http://schemas.microsoft.com/office/drawing/2014/main" id="{512EFA46-5CD3-47F4-EF73-C3BCD81E0BFA}"/>
              </a:ext>
            </a:extLst>
          </p:cNvPr>
          <p:cNvSpPr>
            <a:spLocks noGrp="1"/>
          </p:cNvSpPr>
          <p:nvPr>
            <p:ph type="sldNum" sz="quarter" idx="4"/>
          </p:nvPr>
        </p:nvSpPr>
        <p:spPr/>
        <p:txBody>
          <a:bodyPr/>
          <a:lstStyle/>
          <a:p>
            <a:pPr defTabSz="685783"/>
            <a:fld id="{77513DED-9F41-6D4C-AADB-00EAAC4B4386}" type="slidenum">
              <a:rPr lang="sk-SK" smtClean="0"/>
              <a:pPr defTabSz="685783"/>
              <a:t>11</a:t>
            </a:fld>
            <a:endParaRPr lang="sk-SK"/>
          </a:p>
        </p:txBody>
      </p:sp>
      <p:sp>
        <p:nvSpPr>
          <p:cNvPr id="7" name="CuadroTexto 6">
            <a:extLst>
              <a:ext uri="{FF2B5EF4-FFF2-40B4-BE49-F238E27FC236}">
                <a16:creationId xmlns:a16="http://schemas.microsoft.com/office/drawing/2014/main" id="{4E05CA4B-4275-18BC-293C-651D448AFD02}"/>
              </a:ext>
            </a:extLst>
          </p:cNvPr>
          <p:cNvSpPr txBox="1"/>
          <p:nvPr/>
        </p:nvSpPr>
        <p:spPr>
          <a:xfrm>
            <a:off x="2433711" y="4220288"/>
            <a:ext cx="4572000" cy="584775"/>
          </a:xfrm>
          <a:prstGeom prst="rect">
            <a:avLst/>
          </a:prstGeom>
          <a:noFill/>
        </p:spPr>
        <p:txBody>
          <a:bodyPr wrap="square">
            <a:spAutoFit/>
          </a:bodyPr>
          <a:lstStyle/>
          <a:p>
            <a:pPr marL="0" indent="0" algn="ctr">
              <a:buNone/>
            </a:pPr>
            <a:r>
              <a:rPr lang="es-CL" sz="3200" b="1" dirty="0"/>
              <a:t>¿Qué creen ustedes?</a:t>
            </a:r>
          </a:p>
        </p:txBody>
      </p:sp>
      <p:sp>
        <p:nvSpPr>
          <p:cNvPr id="9" name="CuadroTexto 8">
            <a:extLst>
              <a:ext uri="{FF2B5EF4-FFF2-40B4-BE49-F238E27FC236}">
                <a16:creationId xmlns:a16="http://schemas.microsoft.com/office/drawing/2014/main" id="{DED80957-D25A-BB03-671B-280761175B56}"/>
              </a:ext>
            </a:extLst>
          </p:cNvPr>
          <p:cNvSpPr txBox="1"/>
          <p:nvPr/>
        </p:nvSpPr>
        <p:spPr>
          <a:xfrm>
            <a:off x="386861" y="2992390"/>
            <a:ext cx="5219114" cy="830997"/>
          </a:xfrm>
          <a:prstGeom prst="rect">
            <a:avLst/>
          </a:prstGeom>
          <a:noFill/>
        </p:spPr>
        <p:txBody>
          <a:bodyPr wrap="square">
            <a:spAutoFit/>
          </a:bodyPr>
          <a:lstStyle/>
          <a:p>
            <a:pPr marL="0" indent="0">
              <a:buNone/>
            </a:pPr>
            <a:r>
              <a:rPr lang="es-CL" sz="2400" b="1" dirty="0"/>
              <a:t>¿Cualquier cosa? ¿Cualquier criterio? ¿Cualquier procedimiento?</a:t>
            </a:r>
          </a:p>
        </p:txBody>
      </p:sp>
    </p:spTree>
    <p:extLst>
      <p:ext uri="{BB962C8B-B14F-4D97-AF65-F5344CB8AC3E}">
        <p14:creationId xmlns:p14="http://schemas.microsoft.com/office/powerpoint/2010/main" val="7728658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13593D48-708D-9A1B-29A9-DE4AF27E6AB0}"/>
              </a:ext>
            </a:extLst>
          </p:cNvPr>
          <p:cNvSpPr>
            <a:spLocks noGrp="1"/>
          </p:cNvSpPr>
          <p:nvPr>
            <p:ph type="body" sz="quarter" idx="21"/>
          </p:nvPr>
        </p:nvSpPr>
        <p:spPr>
          <a:xfrm>
            <a:off x="489142" y="2061192"/>
            <a:ext cx="8336332" cy="3166971"/>
          </a:xfrm>
        </p:spPr>
        <p:txBody>
          <a:bodyPr numCol="2"/>
          <a:lstStyle/>
          <a:p>
            <a:pPr marL="285750" indent="-285750">
              <a:lnSpc>
                <a:spcPct val="100000"/>
              </a:lnSpc>
              <a:buFont typeface="Arial" panose="020B0604020202020204" pitchFamily="34" charset="0"/>
              <a:buChar char="•"/>
            </a:pPr>
            <a:r>
              <a:rPr lang="es-CL" sz="1800" b="1" dirty="0"/>
              <a:t>Dignidad del ser humano</a:t>
            </a:r>
          </a:p>
          <a:p>
            <a:pPr marL="285750" indent="-285750">
              <a:lnSpc>
                <a:spcPct val="100000"/>
              </a:lnSpc>
              <a:buFont typeface="Arial" panose="020B0604020202020204" pitchFamily="34" charset="0"/>
              <a:buChar char="•"/>
            </a:pPr>
            <a:r>
              <a:rPr lang="es-CL" sz="1800" b="1" dirty="0"/>
              <a:t>Interés superior del niño/niña</a:t>
            </a:r>
          </a:p>
          <a:p>
            <a:pPr marL="285750" indent="-285750">
              <a:lnSpc>
                <a:spcPct val="100000"/>
              </a:lnSpc>
              <a:buFont typeface="Arial" panose="020B0604020202020204" pitchFamily="34" charset="0"/>
              <a:buChar char="•"/>
            </a:pPr>
            <a:r>
              <a:rPr lang="es-CL" sz="1800" b="1" dirty="0"/>
              <a:t>No discriminación arbitraria</a:t>
            </a:r>
          </a:p>
          <a:p>
            <a:pPr marL="285750" indent="-285750">
              <a:lnSpc>
                <a:spcPct val="100000"/>
              </a:lnSpc>
              <a:buFont typeface="Arial" panose="020B0604020202020204" pitchFamily="34" charset="0"/>
              <a:buChar char="•"/>
            </a:pPr>
            <a:r>
              <a:rPr lang="es-CL" sz="1800" b="1" dirty="0"/>
              <a:t>Legalidad</a:t>
            </a:r>
          </a:p>
          <a:p>
            <a:pPr marL="285750" indent="-285750">
              <a:lnSpc>
                <a:spcPct val="100000"/>
              </a:lnSpc>
              <a:buFont typeface="Arial" panose="020B0604020202020204" pitchFamily="34" charset="0"/>
              <a:buChar char="•"/>
            </a:pPr>
            <a:r>
              <a:rPr lang="es-CL" sz="1800" b="1" dirty="0"/>
              <a:t>Justo y racional procedimiento</a:t>
            </a:r>
          </a:p>
          <a:p>
            <a:pPr marL="285750" indent="-285750">
              <a:lnSpc>
                <a:spcPct val="100000"/>
              </a:lnSpc>
              <a:buFont typeface="Arial" panose="020B0604020202020204" pitchFamily="34" charset="0"/>
              <a:buChar char="•"/>
            </a:pPr>
            <a:endParaRPr lang="es-CL" sz="1800" b="1" dirty="0"/>
          </a:p>
          <a:p>
            <a:pPr marL="285750" indent="-285750">
              <a:lnSpc>
                <a:spcPct val="100000"/>
              </a:lnSpc>
              <a:buFont typeface="Arial" panose="020B0604020202020204" pitchFamily="34" charset="0"/>
              <a:buChar char="•"/>
            </a:pPr>
            <a:endParaRPr lang="es-CL" sz="1800" b="1" dirty="0"/>
          </a:p>
          <a:p>
            <a:pPr marL="285750" indent="-285750">
              <a:lnSpc>
                <a:spcPct val="100000"/>
              </a:lnSpc>
              <a:buFont typeface="Arial" panose="020B0604020202020204" pitchFamily="34" charset="0"/>
              <a:buChar char="•"/>
            </a:pPr>
            <a:endParaRPr lang="es-CL" sz="1800" b="1" dirty="0"/>
          </a:p>
          <a:p>
            <a:pPr marL="285750" indent="-285750">
              <a:lnSpc>
                <a:spcPct val="100000"/>
              </a:lnSpc>
              <a:buFont typeface="Arial" panose="020B0604020202020204" pitchFamily="34" charset="0"/>
              <a:buChar char="•"/>
            </a:pPr>
            <a:r>
              <a:rPr lang="es-CL" sz="1800" b="1" dirty="0"/>
              <a:t>Proporcionalidad</a:t>
            </a:r>
          </a:p>
          <a:p>
            <a:pPr marL="285750" indent="-285750">
              <a:lnSpc>
                <a:spcPct val="100000"/>
              </a:lnSpc>
              <a:buFont typeface="Arial" panose="020B0604020202020204" pitchFamily="34" charset="0"/>
              <a:buChar char="•"/>
            </a:pPr>
            <a:r>
              <a:rPr lang="es-CL" sz="1800" b="1" dirty="0"/>
              <a:t>Transparencia</a:t>
            </a:r>
          </a:p>
          <a:p>
            <a:pPr marL="285750" indent="-285750">
              <a:lnSpc>
                <a:spcPct val="100000"/>
              </a:lnSpc>
              <a:buFont typeface="Arial" panose="020B0604020202020204" pitchFamily="34" charset="0"/>
              <a:buChar char="•"/>
            </a:pPr>
            <a:r>
              <a:rPr lang="es-CL" sz="1800" b="1" dirty="0"/>
              <a:t>Participación</a:t>
            </a:r>
          </a:p>
          <a:p>
            <a:pPr marL="285750" indent="-285750">
              <a:lnSpc>
                <a:spcPct val="100000"/>
              </a:lnSpc>
              <a:buFont typeface="Arial" panose="020B0604020202020204" pitchFamily="34" charset="0"/>
              <a:buChar char="•"/>
            </a:pPr>
            <a:r>
              <a:rPr lang="es-CL" sz="1800" b="1" dirty="0"/>
              <a:t>Autonomía y diversidad</a:t>
            </a:r>
          </a:p>
          <a:p>
            <a:pPr marL="285750" indent="-285750">
              <a:lnSpc>
                <a:spcPct val="100000"/>
              </a:lnSpc>
              <a:buFont typeface="Arial" panose="020B0604020202020204" pitchFamily="34" charset="0"/>
              <a:buChar char="•"/>
            </a:pPr>
            <a:r>
              <a:rPr lang="es-CL" sz="1800" b="1" dirty="0"/>
              <a:t>Responsabilidad</a:t>
            </a:r>
          </a:p>
          <a:p>
            <a:pPr marL="285750" indent="-285750">
              <a:buFont typeface="Arial" panose="020B0604020202020204" pitchFamily="34" charset="0"/>
              <a:buChar char="•"/>
            </a:pPr>
            <a:endParaRPr lang="es-CL" sz="1800" dirty="0"/>
          </a:p>
        </p:txBody>
      </p:sp>
      <p:sp>
        <p:nvSpPr>
          <p:cNvPr id="4" name="Título 3">
            <a:extLst>
              <a:ext uri="{FF2B5EF4-FFF2-40B4-BE49-F238E27FC236}">
                <a16:creationId xmlns:a16="http://schemas.microsoft.com/office/drawing/2014/main" id="{D6BC7225-BE3A-CE44-C6EF-46082B49C5DC}"/>
              </a:ext>
            </a:extLst>
          </p:cNvPr>
          <p:cNvSpPr>
            <a:spLocks noGrp="1"/>
          </p:cNvSpPr>
          <p:nvPr>
            <p:ph type="title"/>
          </p:nvPr>
        </p:nvSpPr>
        <p:spPr>
          <a:xfrm>
            <a:off x="661741" y="486836"/>
            <a:ext cx="6744899" cy="1145016"/>
          </a:xfrm>
        </p:spPr>
        <p:txBody>
          <a:bodyPr/>
          <a:lstStyle/>
          <a:p>
            <a:pPr marL="0" indent="0">
              <a:buNone/>
            </a:pPr>
            <a:r>
              <a:rPr lang="es-CL" sz="2800" dirty="0"/>
              <a:t>Volvemos al Reglamento Interno y los principios y derechos fundamentales…</a:t>
            </a:r>
            <a:endParaRPr lang="es-CL" dirty="0"/>
          </a:p>
        </p:txBody>
      </p:sp>
      <p:sp>
        <p:nvSpPr>
          <p:cNvPr id="6" name="Marcador de número de diapositiva 5">
            <a:extLst>
              <a:ext uri="{FF2B5EF4-FFF2-40B4-BE49-F238E27FC236}">
                <a16:creationId xmlns:a16="http://schemas.microsoft.com/office/drawing/2014/main" id="{512EFA46-5CD3-47F4-EF73-C3BCD81E0BFA}"/>
              </a:ext>
            </a:extLst>
          </p:cNvPr>
          <p:cNvSpPr>
            <a:spLocks noGrp="1"/>
          </p:cNvSpPr>
          <p:nvPr>
            <p:ph type="sldNum" sz="quarter" idx="4"/>
          </p:nvPr>
        </p:nvSpPr>
        <p:spPr/>
        <p:txBody>
          <a:bodyPr/>
          <a:lstStyle/>
          <a:p>
            <a:pPr defTabSz="685783"/>
            <a:fld id="{77513DED-9F41-6D4C-AADB-00EAAC4B4386}" type="slidenum">
              <a:rPr lang="sk-SK" smtClean="0"/>
              <a:pPr defTabSz="685783"/>
              <a:t>12</a:t>
            </a:fld>
            <a:endParaRPr lang="sk-SK"/>
          </a:p>
        </p:txBody>
      </p:sp>
    </p:spTree>
    <p:extLst>
      <p:ext uri="{BB962C8B-B14F-4D97-AF65-F5344CB8AC3E}">
        <p14:creationId xmlns:p14="http://schemas.microsoft.com/office/powerpoint/2010/main" val="24698001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13593D48-708D-9A1B-29A9-DE4AF27E6AB0}"/>
              </a:ext>
            </a:extLst>
          </p:cNvPr>
          <p:cNvSpPr>
            <a:spLocks noGrp="1"/>
          </p:cNvSpPr>
          <p:nvPr>
            <p:ph type="body" sz="quarter" idx="21"/>
          </p:nvPr>
        </p:nvSpPr>
        <p:spPr>
          <a:xfrm>
            <a:off x="661741" y="1194565"/>
            <a:ext cx="8336332" cy="1400924"/>
          </a:xfrm>
        </p:spPr>
        <p:txBody>
          <a:bodyPr/>
          <a:lstStyle/>
          <a:p>
            <a:pPr marL="285750" indent="-285750">
              <a:buFont typeface="Arial" panose="020B0604020202020204" pitchFamily="34" charset="0"/>
              <a:buChar char="•"/>
            </a:pPr>
            <a:r>
              <a:rPr lang="es-CL" sz="1800" b="1" dirty="0"/>
              <a:t>  Ley General de Educación (DFL N°2, 2010)</a:t>
            </a:r>
          </a:p>
          <a:p>
            <a:pPr marL="285750" indent="-285750">
              <a:buFont typeface="Arial" panose="020B0604020202020204" pitchFamily="34" charset="0"/>
              <a:buChar char="•"/>
            </a:pPr>
            <a:r>
              <a:rPr lang="es-CL" sz="1800" b="1" dirty="0"/>
              <a:t>  Ley de Inclusión (Ley N°20.845)</a:t>
            </a:r>
          </a:p>
          <a:p>
            <a:pPr marL="285750" indent="-285750">
              <a:buFont typeface="Arial" panose="020B0604020202020204" pitchFamily="34" charset="0"/>
              <a:buChar char="•"/>
            </a:pPr>
            <a:r>
              <a:rPr lang="es-CL" sz="1800" b="1" dirty="0"/>
              <a:t>  Ley de Subvenciones (DFL N°2, 1998)</a:t>
            </a:r>
          </a:p>
        </p:txBody>
      </p:sp>
      <p:sp>
        <p:nvSpPr>
          <p:cNvPr id="4" name="Título 3">
            <a:extLst>
              <a:ext uri="{FF2B5EF4-FFF2-40B4-BE49-F238E27FC236}">
                <a16:creationId xmlns:a16="http://schemas.microsoft.com/office/drawing/2014/main" id="{D6BC7225-BE3A-CE44-C6EF-46082B49C5DC}"/>
              </a:ext>
            </a:extLst>
          </p:cNvPr>
          <p:cNvSpPr>
            <a:spLocks noGrp="1"/>
          </p:cNvSpPr>
          <p:nvPr>
            <p:ph type="title"/>
          </p:nvPr>
        </p:nvSpPr>
        <p:spPr>
          <a:xfrm>
            <a:off x="661741" y="486836"/>
            <a:ext cx="6744899" cy="948069"/>
          </a:xfrm>
        </p:spPr>
        <p:txBody>
          <a:bodyPr/>
          <a:lstStyle/>
          <a:p>
            <a:pPr marL="0" indent="0">
              <a:buNone/>
            </a:pPr>
            <a:r>
              <a:rPr lang="es-CL" sz="2800" dirty="0"/>
              <a:t>Procesos de admisión</a:t>
            </a:r>
          </a:p>
        </p:txBody>
      </p:sp>
      <p:sp>
        <p:nvSpPr>
          <p:cNvPr id="6" name="Marcador de número de diapositiva 5">
            <a:extLst>
              <a:ext uri="{FF2B5EF4-FFF2-40B4-BE49-F238E27FC236}">
                <a16:creationId xmlns:a16="http://schemas.microsoft.com/office/drawing/2014/main" id="{512EFA46-5CD3-47F4-EF73-C3BCD81E0BFA}"/>
              </a:ext>
            </a:extLst>
          </p:cNvPr>
          <p:cNvSpPr>
            <a:spLocks noGrp="1"/>
          </p:cNvSpPr>
          <p:nvPr>
            <p:ph type="sldNum" sz="quarter" idx="4"/>
          </p:nvPr>
        </p:nvSpPr>
        <p:spPr/>
        <p:txBody>
          <a:bodyPr/>
          <a:lstStyle/>
          <a:p>
            <a:pPr defTabSz="685783"/>
            <a:fld id="{77513DED-9F41-6D4C-AADB-00EAAC4B4386}" type="slidenum">
              <a:rPr lang="sk-SK" smtClean="0"/>
              <a:pPr defTabSz="685783"/>
              <a:t>13</a:t>
            </a:fld>
            <a:endParaRPr lang="sk-SK"/>
          </a:p>
        </p:txBody>
      </p:sp>
      <p:sp>
        <p:nvSpPr>
          <p:cNvPr id="7" name="CuadroTexto 6">
            <a:extLst>
              <a:ext uri="{FF2B5EF4-FFF2-40B4-BE49-F238E27FC236}">
                <a16:creationId xmlns:a16="http://schemas.microsoft.com/office/drawing/2014/main" id="{4E05CA4B-4275-18BC-293C-651D448AFD02}"/>
              </a:ext>
            </a:extLst>
          </p:cNvPr>
          <p:cNvSpPr txBox="1"/>
          <p:nvPr/>
        </p:nvSpPr>
        <p:spPr>
          <a:xfrm>
            <a:off x="2433711" y="4220288"/>
            <a:ext cx="4572000" cy="584775"/>
          </a:xfrm>
          <a:prstGeom prst="rect">
            <a:avLst/>
          </a:prstGeom>
          <a:noFill/>
        </p:spPr>
        <p:txBody>
          <a:bodyPr wrap="square">
            <a:spAutoFit/>
          </a:bodyPr>
          <a:lstStyle/>
          <a:p>
            <a:pPr marL="0" indent="0" algn="ctr">
              <a:buNone/>
            </a:pPr>
            <a:r>
              <a:rPr lang="es-CL" sz="3200" b="1" dirty="0"/>
              <a:t>¿Qué creen ustedes?</a:t>
            </a:r>
          </a:p>
        </p:txBody>
      </p:sp>
      <p:sp>
        <p:nvSpPr>
          <p:cNvPr id="9" name="CuadroTexto 8">
            <a:extLst>
              <a:ext uri="{FF2B5EF4-FFF2-40B4-BE49-F238E27FC236}">
                <a16:creationId xmlns:a16="http://schemas.microsoft.com/office/drawing/2014/main" id="{DED80957-D25A-BB03-671B-280761175B56}"/>
              </a:ext>
            </a:extLst>
          </p:cNvPr>
          <p:cNvSpPr txBox="1"/>
          <p:nvPr/>
        </p:nvSpPr>
        <p:spPr>
          <a:xfrm>
            <a:off x="386861" y="2992390"/>
            <a:ext cx="5219114" cy="830997"/>
          </a:xfrm>
          <a:prstGeom prst="rect">
            <a:avLst/>
          </a:prstGeom>
          <a:noFill/>
        </p:spPr>
        <p:txBody>
          <a:bodyPr wrap="square">
            <a:spAutoFit/>
          </a:bodyPr>
          <a:lstStyle/>
          <a:p>
            <a:pPr marL="0" indent="0">
              <a:buNone/>
            </a:pPr>
            <a:r>
              <a:rPr lang="es-CL" sz="2400" b="1" dirty="0"/>
              <a:t>¿Cualquier cosa? ¿Cualquier criterio? ¿Cualquier procedimiento?</a:t>
            </a:r>
          </a:p>
        </p:txBody>
      </p:sp>
    </p:spTree>
    <p:extLst>
      <p:ext uri="{BB962C8B-B14F-4D97-AF65-F5344CB8AC3E}">
        <p14:creationId xmlns:p14="http://schemas.microsoft.com/office/powerpoint/2010/main" val="28036391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13593D48-708D-9A1B-29A9-DE4AF27E6AB0}"/>
              </a:ext>
            </a:extLst>
          </p:cNvPr>
          <p:cNvSpPr>
            <a:spLocks noGrp="1"/>
          </p:cNvSpPr>
          <p:nvPr>
            <p:ph type="body" sz="quarter" idx="21"/>
          </p:nvPr>
        </p:nvSpPr>
        <p:spPr>
          <a:xfrm>
            <a:off x="555674" y="1502833"/>
            <a:ext cx="8336332" cy="3217333"/>
          </a:xfrm>
        </p:spPr>
        <p:txBody>
          <a:bodyPr/>
          <a:lstStyle/>
          <a:p>
            <a:r>
              <a:rPr lang="es-CL" sz="2000" b="1" dirty="0"/>
              <a:t>“…en particular cuando se funden en motivos tales como la raza o etnia, la nacionalidad, la situación socioeconómica, el idioma, la ideología u opinión política, la religión o creencia, la sindicación o participación en organizaciones gremiales o la falta de ellas, el sexo, la maternidad, la lactancia materna, el amamantamiento, la orientación sexual, la identidad y expresión de género, el estado civil, la edad, la filiación, la apariencia personal y la enfermedad o discapacidad”.</a:t>
            </a:r>
          </a:p>
          <a:p>
            <a:endParaRPr lang="es-CL" sz="2000" b="1" dirty="0"/>
          </a:p>
        </p:txBody>
      </p:sp>
      <p:sp>
        <p:nvSpPr>
          <p:cNvPr id="4" name="Título 3">
            <a:extLst>
              <a:ext uri="{FF2B5EF4-FFF2-40B4-BE49-F238E27FC236}">
                <a16:creationId xmlns:a16="http://schemas.microsoft.com/office/drawing/2014/main" id="{D6BC7225-BE3A-CE44-C6EF-46082B49C5DC}"/>
              </a:ext>
            </a:extLst>
          </p:cNvPr>
          <p:cNvSpPr>
            <a:spLocks noGrp="1"/>
          </p:cNvSpPr>
          <p:nvPr>
            <p:ph type="title"/>
          </p:nvPr>
        </p:nvSpPr>
        <p:spPr>
          <a:xfrm>
            <a:off x="661741" y="486836"/>
            <a:ext cx="6744899" cy="948069"/>
          </a:xfrm>
        </p:spPr>
        <p:txBody>
          <a:bodyPr/>
          <a:lstStyle/>
          <a:p>
            <a:pPr marL="0" indent="0">
              <a:buNone/>
            </a:pPr>
            <a:r>
              <a:rPr lang="es-CL" sz="2800" dirty="0"/>
              <a:t>Ley N°20.609 (Art. 2)</a:t>
            </a:r>
          </a:p>
        </p:txBody>
      </p:sp>
      <p:sp>
        <p:nvSpPr>
          <p:cNvPr id="5" name="Marcador de pie de página 4">
            <a:extLst>
              <a:ext uri="{FF2B5EF4-FFF2-40B4-BE49-F238E27FC236}">
                <a16:creationId xmlns:a16="http://schemas.microsoft.com/office/drawing/2014/main" id="{7E3B0448-3ED1-238D-6E8A-70E927F1B606}"/>
              </a:ext>
            </a:extLst>
          </p:cNvPr>
          <p:cNvSpPr>
            <a:spLocks noGrp="1"/>
          </p:cNvSpPr>
          <p:nvPr>
            <p:ph type="ftr" sz="quarter" idx="22"/>
          </p:nvPr>
        </p:nvSpPr>
        <p:spPr/>
        <p:txBody>
          <a:bodyPr/>
          <a:lstStyle/>
          <a:p>
            <a:r>
              <a:rPr lang="en-US" dirty="0"/>
              <a:t>www.alessandri.legal</a:t>
            </a:r>
          </a:p>
        </p:txBody>
      </p:sp>
      <p:sp>
        <p:nvSpPr>
          <p:cNvPr id="6" name="Marcador de número de diapositiva 5">
            <a:extLst>
              <a:ext uri="{FF2B5EF4-FFF2-40B4-BE49-F238E27FC236}">
                <a16:creationId xmlns:a16="http://schemas.microsoft.com/office/drawing/2014/main" id="{512EFA46-5CD3-47F4-EF73-C3BCD81E0BFA}"/>
              </a:ext>
            </a:extLst>
          </p:cNvPr>
          <p:cNvSpPr>
            <a:spLocks noGrp="1"/>
          </p:cNvSpPr>
          <p:nvPr>
            <p:ph type="sldNum" sz="quarter" idx="4"/>
          </p:nvPr>
        </p:nvSpPr>
        <p:spPr/>
        <p:txBody>
          <a:bodyPr/>
          <a:lstStyle/>
          <a:p>
            <a:pPr defTabSz="685783"/>
            <a:fld id="{77513DED-9F41-6D4C-AADB-00EAAC4B4386}" type="slidenum">
              <a:rPr lang="sk-SK" smtClean="0"/>
              <a:pPr defTabSz="685783"/>
              <a:t>14</a:t>
            </a:fld>
            <a:endParaRPr lang="sk-SK"/>
          </a:p>
        </p:txBody>
      </p:sp>
    </p:spTree>
    <p:extLst>
      <p:ext uri="{BB962C8B-B14F-4D97-AF65-F5344CB8AC3E}">
        <p14:creationId xmlns:p14="http://schemas.microsoft.com/office/powerpoint/2010/main" val="6145875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13593D48-708D-9A1B-29A9-DE4AF27E6AB0}"/>
              </a:ext>
            </a:extLst>
          </p:cNvPr>
          <p:cNvSpPr>
            <a:spLocks noGrp="1"/>
          </p:cNvSpPr>
          <p:nvPr>
            <p:ph type="body" sz="quarter" idx="21"/>
          </p:nvPr>
        </p:nvSpPr>
        <p:spPr>
          <a:xfrm>
            <a:off x="555674" y="1502833"/>
            <a:ext cx="8336332" cy="3217333"/>
          </a:xfrm>
        </p:spPr>
        <p:txBody>
          <a:bodyPr/>
          <a:lstStyle/>
          <a:p>
            <a:r>
              <a:rPr lang="es-CL" sz="2000" b="1" dirty="0"/>
              <a:t>“Se considerarán razonables las distinciones, exclusiones o restricciones que, no obstante fundarse en alguno de los criterios mencionados en el inciso primero, se encuentren justificadas en el ejercicio legítimo de otro derecho fundamental, en especial los referidos en los números 4°, 6º, 11º, 12º, 15°, 16º y 21º del artículo 19 de la Constitución Política de la República, o en otra causa constitucionalmente legítima”.</a:t>
            </a:r>
          </a:p>
          <a:p>
            <a:endParaRPr lang="es-CL" sz="1600" b="1" dirty="0"/>
          </a:p>
        </p:txBody>
      </p:sp>
      <p:sp>
        <p:nvSpPr>
          <p:cNvPr id="4" name="Título 3">
            <a:extLst>
              <a:ext uri="{FF2B5EF4-FFF2-40B4-BE49-F238E27FC236}">
                <a16:creationId xmlns:a16="http://schemas.microsoft.com/office/drawing/2014/main" id="{D6BC7225-BE3A-CE44-C6EF-46082B49C5DC}"/>
              </a:ext>
            </a:extLst>
          </p:cNvPr>
          <p:cNvSpPr>
            <a:spLocks noGrp="1"/>
          </p:cNvSpPr>
          <p:nvPr>
            <p:ph type="title"/>
          </p:nvPr>
        </p:nvSpPr>
        <p:spPr>
          <a:xfrm>
            <a:off x="661741" y="486836"/>
            <a:ext cx="6744899" cy="948069"/>
          </a:xfrm>
        </p:spPr>
        <p:txBody>
          <a:bodyPr/>
          <a:lstStyle/>
          <a:p>
            <a:pPr marL="0" indent="0">
              <a:buNone/>
            </a:pPr>
            <a:r>
              <a:rPr lang="es-CL" sz="2800" dirty="0"/>
              <a:t>Pero… (N°20.609) (Art. 2)</a:t>
            </a:r>
          </a:p>
        </p:txBody>
      </p:sp>
      <p:sp>
        <p:nvSpPr>
          <p:cNvPr id="5" name="Marcador de pie de página 4">
            <a:extLst>
              <a:ext uri="{FF2B5EF4-FFF2-40B4-BE49-F238E27FC236}">
                <a16:creationId xmlns:a16="http://schemas.microsoft.com/office/drawing/2014/main" id="{7E3B0448-3ED1-238D-6E8A-70E927F1B606}"/>
              </a:ext>
            </a:extLst>
          </p:cNvPr>
          <p:cNvSpPr>
            <a:spLocks noGrp="1"/>
          </p:cNvSpPr>
          <p:nvPr>
            <p:ph type="ftr" sz="quarter" idx="22"/>
          </p:nvPr>
        </p:nvSpPr>
        <p:spPr/>
        <p:txBody>
          <a:bodyPr/>
          <a:lstStyle/>
          <a:p>
            <a:r>
              <a:rPr lang="en-US" dirty="0"/>
              <a:t>www.alessandri.legal</a:t>
            </a:r>
          </a:p>
        </p:txBody>
      </p:sp>
      <p:sp>
        <p:nvSpPr>
          <p:cNvPr id="6" name="Marcador de número de diapositiva 5">
            <a:extLst>
              <a:ext uri="{FF2B5EF4-FFF2-40B4-BE49-F238E27FC236}">
                <a16:creationId xmlns:a16="http://schemas.microsoft.com/office/drawing/2014/main" id="{512EFA46-5CD3-47F4-EF73-C3BCD81E0BFA}"/>
              </a:ext>
            </a:extLst>
          </p:cNvPr>
          <p:cNvSpPr>
            <a:spLocks noGrp="1"/>
          </p:cNvSpPr>
          <p:nvPr>
            <p:ph type="sldNum" sz="quarter" idx="4"/>
          </p:nvPr>
        </p:nvSpPr>
        <p:spPr/>
        <p:txBody>
          <a:bodyPr/>
          <a:lstStyle/>
          <a:p>
            <a:pPr defTabSz="685783"/>
            <a:fld id="{77513DED-9F41-6D4C-AADB-00EAAC4B4386}" type="slidenum">
              <a:rPr lang="sk-SK" smtClean="0"/>
              <a:pPr defTabSz="685783"/>
              <a:t>15</a:t>
            </a:fld>
            <a:endParaRPr lang="sk-SK"/>
          </a:p>
        </p:txBody>
      </p:sp>
    </p:spTree>
    <p:extLst>
      <p:ext uri="{BB962C8B-B14F-4D97-AF65-F5344CB8AC3E}">
        <p14:creationId xmlns:p14="http://schemas.microsoft.com/office/powerpoint/2010/main" val="21026358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13593D48-708D-9A1B-29A9-DE4AF27E6AB0}"/>
              </a:ext>
            </a:extLst>
          </p:cNvPr>
          <p:cNvSpPr>
            <a:spLocks noGrp="1"/>
          </p:cNvSpPr>
          <p:nvPr>
            <p:ph type="body" sz="quarter" idx="21"/>
          </p:nvPr>
        </p:nvSpPr>
        <p:spPr>
          <a:xfrm>
            <a:off x="403834" y="1866420"/>
            <a:ext cx="7875003" cy="1861518"/>
          </a:xfrm>
        </p:spPr>
        <p:txBody>
          <a:bodyPr/>
          <a:lstStyle/>
          <a:p>
            <a:pPr>
              <a:lnSpc>
                <a:spcPct val="100000"/>
              </a:lnSpc>
            </a:pPr>
            <a:r>
              <a:rPr lang="es-CL" sz="2400" b="1" dirty="0"/>
              <a:t>ROL N°138.349-2020, Corte Suprema (colegio particular) (5/11/21).</a:t>
            </a:r>
          </a:p>
          <a:p>
            <a:pPr>
              <a:lnSpc>
                <a:spcPct val="100000"/>
              </a:lnSpc>
            </a:pPr>
            <a:r>
              <a:rPr lang="es-CL" sz="2400" b="1" dirty="0"/>
              <a:t>Trato discriminatorio reiterado (multa en 1° y 2° instancia)  (autonomía baño para ser promovida).</a:t>
            </a:r>
          </a:p>
          <a:p>
            <a:pPr>
              <a:lnSpc>
                <a:spcPct val="100000"/>
              </a:lnSpc>
            </a:pPr>
            <a:r>
              <a:rPr lang="es-CL" sz="2400" b="1" dirty="0"/>
              <a:t> </a:t>
            </a:r>
          </a:p>
        </p:txBody>
      </p:sp>
      <p:sp>
        <p:nvSpPr>
          <p:cNvPr id="4" name="Título 3">
            <a:extLst>
              <a:ext uri="{FF2B5EF4-FFF2-40B4-BE49-F238E27FC236}">
                <a16:creationId xmlns:a16="http://schemas.microsoft.com/office/drawing/2014/main" id="{D6BC7225-BE3A-CE44-C6EF-46082B49C5DC}"/>
              </a:ext>
            </a:extLst>
          </p:cNvPr>
          <p:cNvSpPr>
            <a:spLocks noGrp="1"/>
          </p:cNvSpPr>
          <p:nvPr>
            <p:ph type="title"/>
          </p:nvPr>
        </p:nvSpPr>
        <p:spPr>
          <a:xfrm>
            <a:off x="403834" y="366729"/>
            <a:ext cx="6744899" cy="554706"/>
          </a:xfrm>
        </p:spPr>
        <p:txBody>
          <a:bodyPr/>
          <a:lstStyle/>
          <a:p>
            <a:pPr marL="0" indent="0">
              <a:buNone/>
            </a:pPr>
            <a:r>
              <a:rPr lang="es-ES" sz="2800" dirty="0"/>
              <a:t>Jurisprudencia Ley N°20.609:</a:t>
            </a:r>
          </a:p>
        </p:txBody>
      </p:sp>
      <p:sp>
        <p:nvSpPr>
          <p:cNvPr id="5" name="Marcador de pie de página 4">
            <a:extLst>
              <a:ext uri="{FF2B5EF4-FFF2-40B4-BE49-F238E27FC236}">
                <a16:creationId xmlns:a16="http://schemas.microsoft.com/office/drawing/2014/main" id="{7E3B0448-3ED1-238D-6E8A-70E927F1B606}"/>
              </a:ext>
            </a:extLst>
          </p:cNvPr>
          <p:cNvSpPr>
            <a:spLocks noGrp="1"/>
          </p:cNvSpPr>
          <p:nvPr>
            <p:ph type="ftr" sz="quarter" idx="22"/>
          </p:nvPr>
        </p:nvSpPr>
        <p:spPr/>
        <p:txBody>
          <a:bodyPr/>
          <a:lstStyle/>
          <a:p>
            <a:r>
              <a:rPr lang="en-US" dirty="0"/>
              <a:t>www.alessandri.legal</a:t>
            </a:r>
          </a:p>
        </p:txBody>
      </p:sp>
      <p:sp>
        <p:nvSpPr>
          <p:cNvPr id="6" name="Marcador de número de diapositiva 5">
            <a:extLst>
              <a:ext uri="{FF2B5EF4-FFF2-40B4-BE49-F238E27FC236}">
                <a16:creationId xmlns:a16="http://schemas.microsoft.com/office/drawing/2014/main" id="{512EFA46-5CD3-47F4-EF73-C3BCD81E0BFA}"/>
              </a:ext>
            </a:extLst>
          </p:cNvPr>
          <p:cNvSpPr>
            <a:spLocks noGrp="1"/>
          </p:cNvSpPr>
          <p:nvPr>
            <p:ph type="sldNum" sz="quarter" idx="4"/>
          </p:nvPr>
        </p:nvSpPr>
        <p:spPr/>
        <p:txBody>
          <a:bodyPr/>
          <a:lstStyle/>
          <a:p>
            <a:pPr defTabSz="685783"/>
            <a:fld id="{77513DED-9F41-6D4C-AADB-00EAAC4B4386}" type="slidenum">
              <a:rPr lang="sk-SK" smtClean="0"/>
              <a:pPr defTabSz="685783"/>
              <a:t>16</a:t>
            </a:fld>
            <a:endParaRPr lang="sk-SK"/>
          </a:p>
        </p:txBody>
      </p:sp>
    </p:spTree>
    <p:extLst>
      <p:ext uri="{BB962C8B-B14F-4D97-AF65-F5344CB8AC3E}">
        <p14:creationId xmlns:p14="http://schemas.microsoft.com/office/powerpoint/2010/main" val="7380836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13593D48-708D-9A1B-29A9-DE4AF27E6AB0}"/>
              </a:ext>
            </a:extLst>
          </p:cNvPr>
          <p:cNvSpPr>
            <a:spLocks noGrp="1"/>
          </p:cNvSpPr>
          <p:nvPr>
            <p:ph type="body" sz="quarter" idx="21"/>
          </p:nvPr>
        </p:nvSpPr>
        <p:spPr>
          <a:xfrm>
            <a:off x="403834" y="1081454"/>
            <a:ext cx="8336332" cy="3217333"/>
          </a:xfrm>
        </p:spPr>
        <p:txBody>
          <a:bodyPr/>
          <a:lstStyle/>
          <a:p>
            <a:pPr algn="just">
              <a:lnSpc>
                <a:spcPct val="100000"/>
              </a:lnSpc>
            </a:pPr>
            <a:r>
              <a:rPr lang="es-CL" sz="2000" b="1" dirty="0"/>
              <a:t>Padres:</a:t>
            </a:r>
          </a:p>
          <a:p>
            <a:pPr algn="just">
              <a:lnSpc>
                <a:spcPct val="100000"/>
              </a:lnSpc>
            </a:pPr>
            <a:r>
              <a:rPr lang="es-CL" sz="2000" b="1" dirty="0"/>
              <a:t>“…al considerar que la solicitud efectuada por el colegio a los padres de la alumna XXXX en cuanto que sea capaz de controlar su esfínter o, en caso de no lograrlo, sean sus padres o un tercero designado por ellos quienes se hagan cargo de su asistencia al baño del colegio y muda de sus ropas, carece de justificación razonable, y, al hacerlo, condenó injustificadamente … al pago de una multa por infracción a la Ley N°20.609” (</a:t>
            </a:r>
            <a:r>
              <a:rPr lang="es-CL" sz="2000" b="1" dirty="0" err="1"/>
              <a:t>Cons</a:t>
            </a:r>
            <a:r>
              <a:rPr lang="es-CL" sz="2000" b="1" dirty="0"/>
              <a:t>. 1°)</a:t>
            </a:r>
          </a:p>
          <a:p>
            <a:pPr algn="just">
              <a:lnSpc>
                <a:spcPct val="100000"/>
              </a:lnSpc>
            </a:pPr>
            <a:endParaRPr lang="es-CL" sz="2000" b="1" dirty="0"/>
          </a:p>
        </p:txBody>
      </p:sp>
      <p:sp>
        <p:nvSpPr>
          <p:cNvPr id="4" name="Título 3">
            <a:extLst>
              <a:ext uri="{FF2B5EF4-FFF2-40B4-BE49-F238E27FC236}">
                <a16:creationId xmlns:a16="http://schemas.microsoft.com/office/drawing/2014/main" id="{D6BC7225-BE3A-CE44-C6EF-46082B49C5DC}"/>
              </a:ext>
            </a:extLst>
          </p:cNvPr>
          <p:cNvSpPr>
            <a:spLocks noGrp="1"/>
          </p:cNvSpPr>
          <p:nvPr>
            <p:ph type="title"/>
          </p:nvPr>
        </p:nvSpPr>
        <p:spPr>
          <a:xfrm>
            <a:off x="403834" y="366729"/>
            <a:ext cx="6744899" cy="554706"/>
          </a:xfrm>
        </p:spPr>
        <p:txBody>
          <a:bodyPr/>
          <a:lstStyle/>
          <a:p>
            <a:pPr marL="0" indent="0">
              <a:buNone/>
            </a:pPr>
            <a:r>
              <a:rPr lang="es-ES" sz="2800" dirty="0"/>
              <a:t>Jurisprudencia Ley N°20.609:</a:t>
            </a:r>
          </a:p>
        </p:txBody>
      </p:sp>
      <p:sp>
        <p:nvSpPr>
          <p:cNvPr id="5" name="Marcador de pie de página 4">
            <a:extLst>
              <a:ext uri="{FF2B5EF4-FFF2-40B4-BE49-F238E27FC236}">
                <a16:creationId xmlns:a16="http://schemas.microsoft.com/office/drawing/2014/main" id="{7E3B0448-3ED1-238D-6E8A-70E927F1B606}"/>
              </a:ext>
            </a:extLst>
          </p:cNvPr>
          <p:cNvSpPr>
            <a:spLocks noGrp="1"/>
          </p:cNvSpPr>
          <p:nvPr>
            <p:ph type="ftr" sz="quarter" idx="22"/>
          </p:nvPr>
        </p:nvSpPr>
        <p:spPr/>
        <p:txBody>
          <a:bodyPr/>
          <a:lstStyle/>
          <a:p>
            <a:r>
              <a:rPr lang="en-US" dirty="0"/>
              <a:t>www.alessandri.legal</a:t>
            </a:r>
          </a:p>
        </p:txBody>
      </p:sp>
      <p:sp>
        <p:nvSpPr>
          <p:cNvPr id="6" name="Marcador de número de diapositiva 5">
            <a:extLst>
              <a:ext uri="{FF2B5EF4-FFF2-40B4-BE49-F238E27FC236}">
                <a16:creationId xmlns:a16="http://schemas.microsoft.com/office/drawing/2014/main" id="{512EFA46-5CD3-47F4-EF73-C3BCD81E0BFA}"/>
              </a:ext>
            </a:extLst>
          </p:cNvPr>
          <p:cNvSpPr>
            <a:spLocks noGrp="1"/>
          </p:cNvSpPr>
          <p:nvPr>
            <p:ph type="sldNum" sz="quarter" idx="4"/>
          </p:nvPr>
        </p:nvSpPr>
        <p:spPr/>
        <p:txBody>
          <a:bodyPr/>
          <a:lstStyle/>
          <a:p>
            <a:pPr defTabSz="685783"/>
            <a:fld id="{77513DED-9F41-6D4C-AADB-00EAAC4B4386}" type="slidenum">
              <a:rPr lang="sk-SK" smtClean="0"/>
              <a:pPr defTabSz="685783"/>
              <a:t>17</a:t>
            </a:fld>
            <a:endParaRPr lang="sk-SK"/>
          </a:p>
        </p:txBody>
      </p:sp>
    </p:spTree>
    <p:extLst>
      <p:ext uri="{BB962C8B-B14F-4D97-AF65-F5344CB8AC3E}">
        <p14:creationId xmlns:p14="http://schemas.microsoft.com/office/powerpoint/2010/main" val="18310379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13593D48-708D-9A1B-29A9-DE4AF27E6AB0}"/>
              </a:ext>
            </a:extLst>
          </p:cNvPr>
          <p:cNvSpPr>
            <a:spLocks noGrp="1"/>
          </p:cNvSpPr>
          <p:nvPr>
            <p:ph type="body" sz="quarter" idx="21"/>
          </p:nvPr>
        </p:nvSpPr>
        <p:spPr>
          <a:xfrm>
            <a:off x="403834" y="921435"/>
            <a:ext cx="8336332" cy="4559691"/>
          </a:xfrm>
        </p:spPr>
        <p:txBody>
          <a:bodyPr/>
          <a:lstStyle/>
          <a:p>
            <a:pPr>
              <a:lnSpc>
                <a:spcPct val="100000"/>
              </a:lnSpc>
            </a:pPr>
            <a:r>
              <a:rPr lang="es-CL" sz="2000" b="1" dirty="0"/>
              <a:t>Tribunal 1° instancia:</a:t>
            </a:r>
          </a:p>
          <a:p>
            <a:pPr>
              <a:lnSpc>
                <a:spcPct val="100000"/>
              </a:lnSpc>
            </a:pPr>
            <a:r>
              <a:rPr lang="es-CL" sz="2000" b="1" dirty="0"/>
              <a:t>“…no correspondía que el demandado cambiara su política respecto a las asistencias otorgadas a la menor, y menos condicionar el desarrollo educativo de esta a lograr una capacidad que por naturaleza su organismo no posee, por lo que esta decisión supone una discriminación arbitraria en los términos de la Ley N°20.609, que no encuentra justificación suficiente en el hecho de existir un protocolo de prevención de abusos sexuales como el implementado, esto por cuanto esa misma normativa interna admite excepciones y la condición de XXXX, es justamente una excepcional, que requiere se otorguen condiciones especiales como las que se habían proporcionado con anterioridad a la comunicación de fecha 3 enero de 2019, para su correcto desarrollo estudiantil, en un contexto de igualdad con sus pares” (</a:t>
            </a:r>
            <a:r>
              <a:rPr lang="es-CL" sz="2000" b="1" dirty="0" err="1"/>
              <a:t>Cons</a:t>
            </a:r>
            <a:r>
              <a:rPr lang="es-CL" sz="2000" b="1" dirty="0"/>
              <a:t>. 3°)</a:t>
            </a:r>
          </a:p>
          <a:p>
            <a:pPr>
              <a:lnSpc>
                <a:spcPct val="100000"/>
              </a:lnSpc>
            </a:pPr>
            <a:endParaRPr lang="es-CL" sz="2000" b="1" dirty="0"/>
          </a:p>
        </p:txBody>
      </p:sp>
      <p:sp>
        <p:nvSpPr>
          <p:cNvPr id="4" name="Título 3">
            <a:extLst>
              <a:ext uri="{FF2B5EF4-FFF2-40B4-BE49-F238E27FC236}">
                <a16:creationId xmlns:a16="http://schemas.microsoft.com/office/drawing/2014/main" id="{D6BC7225-BE3A-CE44-C6EF-46082B49C5DC}"/>
              </a:ext>
            </a:extLst>
          </p:cNvPr>
          <p:cNvSpPr>
            <a:spLocks noGrp="1"/>
          </p:cNvSpPr>
          <p:nvPr>
            <p:ph type="title"/>
          </p:nvPr>
        </p:nvSpPr>
        <p:spPr>
          <a:xfrm>
            <a:off x="403834" y="366729"/>
            <a:ext cx="6744899" cy="554706"/>
          </a:xfrm>
        </p:spPr>
        <p:txBody>
          <a:bodyPr/>
          <a:lstStyle/>
          <a:p>
            <a:pPr marL="0" indent="0">
              <a:buNone/>
            </a:pPr>
            <a:r>
              <a:rPr lang="es-ES" sz="2800" dirty="0"/>
              <a:t>Jurisprudencia Ley N°20.609</a:t>
            </a:r>
          </a:p>
        </p:txBody>
      </p:sp>
      <p:sp>
        <p:nvSpPr>
          <p:cNvPr id="5" name="Marcador de pie de página 4">
            <a:extLst>
              <a:ext uri="{FF2B5EF4-FFF2-40B4-BE49-F238E27FC236}">
                <a16:creationId xmlns:a16="http://schemas.microsoft.com/office/drawing/2014/main" id="{7E3B0448-3ED1-238D-6E8A-70E927F1B606}"/>
              </a:ext>
            </a:extLst>
          </p:cNvPr>
          <p:cNvSpPr>
            <a:spLocks noGrp="1"/>
          </p:cNvSpPr>
          <p:nvPr>
            <p:ph type="ftr" sz="quarter" idx="22"/>
          </p:nvPr>
        </p:nvSpPr>
        <p:spPr/>
        <p:txBody>
          <a:bodyPr/>
          <a:lstStyle/>
          <a:p>
            <a:r>
              <a:rPr lang="en-US" dirty="0"/>
              <a:t>www.alessandri.legal</a:t>
            </a:r>
          </a:p>
        </p:txBody>
      </p:sp>
      <p:sp>
        <p:nvSpPr>
          <p:cNvPr id="6" name="Marcador de número de diapositiva 5">
            <a:extLst>
              <a:ext uri="{FF2B5EF4-FFF2-40B4-BE49-F238E27FC236}">
                <a16:creationId xmlns:a16="http://schemas.microsoft.com/office/drawing/2014/main" id="{512EFA46-5CD3-47F4-EF73-C3BCD81E0BFA}"/>
              </a:ext>
            </a:extLst>
          </p:cNvPr>
          <p:cNvSpPr>
            <a:spLocks noGrp="1"/>
          </p:cNvSpPr>
          <p:nvPr>
            <p:ph type="sldNum" sz="quarter" idx="4"/>
          </p:nvPr>
        </p:nvSpPr>
        <p:spPr/>
        <p:txBody>
          <a:bodyPr/>
          <a:lstStyle/>
          <a:p>
            <a:pPr defTabSz="685783"/>
            <a:fld id="{77513DED-9F41-6D4C-AADB-00EAAC4B4386}" type="slidenum">
              <a:rPr lang="sk-SK" smtClean="0"/>
              <a:pPr defTabSz="685783"/>
              <a:t>18</a:t>
            </a:fld>
            <a:endParaRPr lang="sk-SK"/>
          </a:p>
        </p:txBody>
      </p:sp>
    </p:spTree>
    <p:extLst>
      <p:ext uri="{BB962C8B-B14F-4D97-AF65-F5344CB8AC3E}">
        <p14:creationId xmlns:p14="http://schemas.microsoft.com/office/powerpoint/2010/main" val="31819272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13593D48-708D-9A1B-29A9-DE4AF27E6AB0}"/>
              </a:ext>
            </a:extLst>
          </p:cNvPr>
          <p:cNvSpPr>
            <a:spLocks noGrp="1"/>
          </p:cNvSpPr>
          <p:nvPr>
            <p:ph type="body" sz="quarter" idx="21"/>
          </p:nvPr>
        </p:nvSpPr>
        <p:spPr>
          <a:xfrm>
            <a:off x="403834" y="921435"/>
            <a:ext cx="8336332" cy="4559691"/>
          </a:xfrm>
        </p:spPr>
        <p:txBody>
          <a:bodyPr/>
          <a:lstStyle/>
          <a:p>
            <a:pPr>
              <a:lnSpc>
                <a:spcPct val="100000"/>
              </a:lnSpc>
            </a:pPr>
            <a:r>
              <a:rPr lang="es-CL" sz="2000" b="1" dirty="0"/>
              <a:t>Corte Suprema</a:t>
            </a:r>
          </a:p>
          <a:p>
            <a:pPr>
              <a:lnSpc>
                <a:spcPct val="100000"/>
              </a:lnSpc>
            </a:pPr>
            <a:r>
              <a:rPr lang="es-CL" sz="1600" b="1" dirty="0"/>
              <a:t>“La responsabilidad asumida por el demandado al aceptar a XXX como parte de la comunidad escolar implica que debía hacer, progresivamente, los ajustes pertinentes en su proyecto educativo, en su personal docente, en la comunidad escolar y en las exigencias hacia la familia de la niña, para que no quedara excluida, y precisamente hizo lo contrario, esto es, modificó unilateralmente las condiciones en las que fue aceptada justificándolas sólo en la adopción de un protocolo para impedir abusos sexuales” (</a:t>
            </a:r>
            <a:r>
              <a:rPr lang="es-CL" sz="1600" b="1" dirty="0" err="1"/>
              <a:t>Cons</a:t>
            </a:r>
            <a:r>
              <a:rPr lang="es-CL" sz="1600" b="1" dirty="0"/>
              <a:t>. 6°).</a:t>
            </a:r>
          </a:p>
          <a:p>
            <a:pPr>
              <a:lnSpc>
                <a:spcPct val="100000"/>
              </a:lnSpc>
            </a:pPr>
            <a:r>
              <a:rPr lang="es-CL" sz="1600" b="1" dirty="0"/>
              <a:t>“…al demandado correspondía acreditar, despejando las dudas planteadas, la justificación razonable del cambio de criterio adoptado en relación con XXX, cuestión que, como lo señaló la magistratura, no logró justificar, atendido que las medidas para prevenir situaciones de abuso sexual, principal argumento desarrollado por el demandado para explicarse, no obsta a que en un caso especial, como sin duda es el de Leonor se podía autorizar al personal del colegio para ayudarla en el proceso de muda o implementar otros apoyos para lograr así su pleno desarrollo educativo” </a:t>
            </a:r>
            <a:r>
              <a:rPr lang="es-CL" sz="1600" b="1" dirty="0" err="1"/>
              <a:t>Cons</a:t>
            </a:r>
            <a:r>
              <a:rPr lang="es-CL" sz="1600" b="1" dirty="0"/>
              <a:t>. 6°).</a:t>
            </a:r>
          </a:p>
          <a:p>
            <a:pPr>
              <a:lnSpc>
                <a:spcPct val="100000"/>
              </a:lnSpc>
            </a:pPr>
            <a:endParaRPr lang="es-CL" sz="1600" b="1" dirty="0"/>
          </a:p>
        </p:txBody>
      </p:sp>
      <p:sp>
        <p:nvSpPr>
          <p:cNvPr id="4" name="Título 3">
            <a:extLst>
              <a:ext uri="{FF2B5EF4-FFF2-40B4-BE49-F238E27FC236}">
                <a16:creationId xmlns:a16="http://schemas.microsoft.com/office/drawing/2014/main" id="{D6BC7225-BE3A-CE44-C6EF-46082B49C5DC}"/>
              </a:ext>
            </a:extLst>
          </p:cNvPr>
          <p:cNvSpPr>
            <a:spLocks noGrp="1"/>
          </p:cNvSpPr>
          <p:nvPr>
            <p:ph type="title"/>
          </p:nvPr>
        </p:nvSpPr>
        <p:spPr>
          <a:xfrm>
            <a:off x="403834" y="366729"/>
            <a:ext cx="6744899" cy="554706"/>
          </a:xfrm>
        </p:spPr>
        <p:txBody>
          <a:bodyPr/>
          <a:lstStyle/>
          <a:p>
            <a:pPr marL="0" indent="0">
              <a:buNone/>
            </a:pPr>
            <a:r>
              <a:rPr lang="es-ES" sz="2800" dirty="0"/>
              <a:t>Jurisprudencia Ley N°20.609</a:t>
            </a:r>
          </a:p>
        </p:txBody>
      </p:sp>
      <p:sp>
        <p:nvSpPr>
          <p:cNvPr id="5" name="Marcador de pie de página 4">
            <a:extLst>
              <a:ext uri="{FF2B5EF4-FFF2-40B4-BE49-F238E27FC236}">
                <a16:creationId xmlns:a16="http://schemas.microsoft.com/office/drawing/2014/main" id="{7E3B0448-3ED1-238D-6E8A-70E927F1B606}"/>
              </a:ext>
            </a:extLst>
          </p:cNvPr>
          <p:cNvSpPr>
            <a:spLocks noGrp="1"/>
          </p:cNvSpPr>
          <p:nvPr>
            <p:ph type="ftr" sz="quarter" idx="22"/>
          </p:nvPr>
        </p:nvSpPr>
        <p:spPr/>
        <p:txBody>
          <a:bodyPr/>
          <a:lstStyle/>
          <a:p>
            <a:r>
              <a:rPr lang="en-US" dirty="0"/>
              <a:t>www.alessandri.legal</a:t>
            </a:r>
          </a:p>
        </p:txBody>
      </p:sp>
      <p:sp>
        <p:nvSpPr>
          <p:cNvPr id="6" name="Marcador de número de diapositiva 5">
            <a:extLst>
              <a:ext uri="{FF2B5EF4-FFF2-40B4-BE49-F238E27FC236}">
                <a16:creationId xmlns:a16="http://schemas.microsoft.com/office/drawing/2014/main" id="{512EFA46-5CD3-47F4-EF73-C3BCD81E0BFA}"/>
              </a:ext>
            </a:extLst>
          </p:cNvPr>
          <p:cNvSpPr>
            <a:spLocks noGrp="1"/>
          </p:cNvSpPr>
          <p:nvPr>
            <p:ph type="sldNum" sz="quarter" idx="4"/>
          </p:nvPr>
        </p:nvSpPr>
        <p:spPr/>
        <p:txBody>
          <a:bodyPr/>
          <a:lstStyle/>
          <a:p>
            <a:pPr defTabSz="685783"/>
            <a:fld id="{77513DED-9F41-6D4C-AADB-00EAAC4B4386}" type="slidenum">
              <a:rPr lang="sk-SK" smtClean="0"/>
              <a:pPr defTabSz="685783"/>
              <a:t>19</a:t>
            </a:fld>
            <a:endParaRPr lang="sk-SK"/>
          </a:p>
        </p:txBody>
      </p:sp>
    </p:spTree>
    <p:extLst>
      <p:ext uri="{BB962C8B-B14F-4D97-AF65-F5344CB8AC3E}">
        <p14:creationId xmlns:p14="http://schemas.microsoft.com/office/powerpoint/2010/main" val="35012422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7"/>
          </p:nvPr>
        </p:nvSpPr>
        <p:spPr/>
        <p:txBody>
          <a:bodyPr/>
          <a:lstStyle/>
          <a:p>
            <a:r>
              <a:rPr lang="en-US" dirty="0"/>
              <a:t>www.alessandri.legal</a:t>
            </a:r>
          </a:p>
        </p:txBody>
      </p:sp>
      <p:sp>
        <p:nvSpPr>
          <p:cNvPr id="2" name="Title 1"/>
          <p:cNvSpPr>
            <a:spLocks noGrp="1"/>
          </p:cNvSpPr>
          <p:nvPr>
            <p:ph type="title"/>
          </p:nvPr>
        </p:nvSpPr>
        <p:spPr>
          <a:xfrm>
            <a:off x="252067" y="477554"/>
            <a:ext cx="7901399" cy="423333"/>
          </a:xfrm>
        </p:spPr>
        <p:txBody>
          <a:bodyPr/>
          <a:lstStyle/>
          <a:p>
            <a:r>
              <a:rPr lang="en-US" dirty="0" err="1"/>
              <a:t>Estatuto</a:t>
            </a:r>
            <a:r>
              <a:rPr lang="en-US" dirty="0"/>
              <a:t> </a:t>
            </a:r>
            <a:r>
              <a:rPr lang="en-US" dirty="0" err="1"/>
              <a:t>docente</a:t>
            </a:r>
            <a:br>
              <a:rPr lang="en-US" dirty="0"/>
            </a:br>
            <a:endParaRPr lang="en-US" dirty="0"/>
          </a:p>
        </p:txBody>
      </p:sp>
      <p:sp>
        <p:nvSpPr>
          <p:cNvPr id="4" name="Slide Number Placeholder 3"/>
          <p:cNvSpPr>
            <a:spLocks noGrp="1"/>
          </p:cNvSpPr>
          <p:nvPr>
            <p:ph type="sldNum" sz="quarter" idx="4"/>
          </p:nvPr>
        </p:nvSpPr>
        <p:spPr/>
        <p:txBody>
          <a:bodyPr/>
          <a:lstStyle/>
          <a:p>
            <a:pPr defTabSz="685783"/>
            <a:fld id="{77513DED-9F41-6D4C-AADB-00EAAC4B4386}" type="slidenum">
              <a:rPr lang="sk-SK" smtClean="0"/>
              <a:pPr defTabSz="685783"/>
              <a:t>2</a:t>
            </a:fld>
            <a:endParaRPr lang="sk-SK"/>
          </a:p>
        </p:txBody>
      </p:sp>
      <p:sp>
        <p:nvSpPr>
          <p:cNvPr id="5" name="Text Placeholder 34">
            <a:extLst>
              <a:ext uri="{FF2B5EF4-FFF2-40B4-BE49-F238E27FC236}">
                <a16:creationId xmlns:a16="http://schemas.microsoft.com/office/drawing/2014/main" id="{7CEDC1F8-09DB-FC50-A697-D988F78C33FC}"/>
              </a:ext>
            </a:extLst>
          </p:cNvPr>
          <p:cNvSpPr txBox="1">
            <a:spLocks/>
          </p:cNvSpPr>
          <p:nvPr/>
        </p:nvSpPr>
        <p:spPr>
          <a:xfrm>
            <a:off x="252067" y="984575"/>
            <a:ext cx="6971693" cy="717615"/>
          </a:xfrm>
          <a:prstGeom prst="rect">
            <a:avLst/>
          </a:prstGeom>
        </p:spPr>
        <p:txBody>
          <a:bodyPr/>
          <a:lstStyle>
            <a:lvl1pPr marL="0" indent="0" algn="l" defTabSz="913911" rtl="0" eaLnBrk="1" latinLnBrk="0" hangingPunct="1">
              <a:lnSpc>
                <a:spcPct val="90000"/>
              </a:lnSpc>
              <a:spcBef>
                <a:spcPts val="1000"/>
              </a:spcBef>
              <a:buFont typeface="Arial" panose="020B0604020202020204" pitchFamily="34" charset="0"/>
              <a:buNone/>
              <a:defRPr sz="1000" kern="1200">
                <a:solidFill>
                  <a:schemeClr val="tx1"/>
                </a:solidFill>
                <a:latin typeface="Roboto Light"/>
                <a:ea typeface="+mn-ea"/>
                <a:cs typeface="Roboto Light"/>
              </a:defRPr>
            </a:lvl1pPr>
            <a:lvl2pPr marL="456947" indent="0" algn="l" defTabSz="913911"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2pPr>
            <a:lvl3pPr marL="913911" indent="0" algn="l" defTabSz="913911"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3pPr>
            <a:lvl4pPr marL="1370867" indent="0" algn="l" defTabSz="913911"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4pPr>
            <a:lvl5pPr marL="1827821" indent="0" algn="l" defTabSz="913911"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5pPr>
            <a:lvl6pPr marL="2513249" indent="-228476" algn="l" defTabSz="9139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206" indent="-228476" algn="l" defTabSz="9139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160" indent="-228476" algn="l" defTabSz="9139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116" indent="-228476" algn="l" defTabSz="9139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sz="2400" b="1" dirty="0"/>
              <a:t>Normativa aplicable a los establecimientos particulares pagados.</a:t>
            </a:r>
          </a:p>
          <a:p>
            <a:endParaRPr lang="es-CL" sz="2400" dirty="0"/>
          </a:p>
          <a:p>
            <a:endParaRPr lang="es-CL" sz="2400" dirty="0"/>
          </a:p>
        </p:txBody>
      </p:sp>
      <p:sp>
        <p:nvSpPr>
          <p:cNvPr id="7" name="Marcador de contenido 6">
            <a:extLst>
              <a:ext uri="{FF2B5EF4-FFF2-40B4-BE49-F238E27FC236}">
                <a16:creationId xmlns:a16="http://schemas.microsoft.com/office/drawing/2014/main" id="{8AB58247-CA16-2004-68ED-3789A22A65D7}"/>
              </a:ext>
            </a:extLst>
          </p:cNvPr>
          <p:cNvSpPr>
            <a:spLocks noGrp="1"/>
          </p:cNvSpPr>
          <p:nvPr>
            <p:ph sz="quarter" idx="14"/>
          </p:nvPr>
        </p:nvSpPr>
        <p:spPr>
          <a:xfrm>
            <a:off x="185474" y="1882482"/>
            <a:ext cx="8640000" cy="3217333"/>
          </a:xfrm>
        </p:spPr>
        <p:txBody>
          <a:bodyPr/>
          <a:lstStyle/>
          <a:p>
            <a:r>
              <a:rPr lang="es-CL" sz="1800" b="1" dirty="0"/>
              <a:t>Requisitos que debe cumplir un docente de establecimiento particular pagado para que le sea aplicable el Estatuto Docente: </a:t>
            </a:r>
          </a:p>
          <a:p>
            <a:endParaRPr lang="es-CL" sz="1800" b="1" dirty="0"/>
          </a:p>
          <a:p>
            <a:pPr marL="285750" indent="-285750">
              <a:lnSpc>
                <a:spcPct val="100000"/>
              </a:lnSpc>
              <a:buFont typeface="Arial" panose="020B0604020202020204" pitchFamily="34" charset="0"/>
              <a:buChar char="•"/>
            </a:pPr>
            <a:r>
              <a:rPr lang="es-CL" sz="1800" b="1" dirty="0"/>
              <a:t>Función docente</a:t>
            </a:r>
          </a:p>
          <a:p>
            <a:pPr marL="285750" indent="-285750">
              <a:lnSpc>
                <a:spcPct val="100000"/>
              </a:lnSpc>
              <a:buFont typeface="Arial" panose="020B0604020202020204" pitchFamily="34" charset="0"/>
              <a:buChar char="•"/>
            </a:pPr>
            <a:endParaRPr lang="es-CL" sz="1800" b="1" dirty="0"/>
          </a:p>
          <a:p>
            <a:pPr marL="285750" indent="-285750">
              <a:lnSpc>
                <a:spcPct val="100000"/>
              </a:lnSpc>
              <a:buFont typeface="Arial" panose="020B0604020202020204" pitchFamily="34" charset="0"/>
              <a:buChar char="•"/>
            </a:pPr>
            <a:r>
              <a:rPr lang="es-CL" sz="1800" b="1" dirty="0"/>
              <a:t>Función docente-directiva</a:t>
            </a:r>
          </a:p>
          <a:p>
            <a:pPr marL="285750" indent="-285750">
              <a:lnSpc>
                <a:spcPct val="100000"/>
              </a:lnSpc>
              <a:buFont typeface="Arial" panose="020B0604020202020204" pitchFamily="34" charset="0"/>
              <a:buChar char="•"/>
            </a:pPr>
            <a:endParaRPr lang="es-CL" sz="1800" b="1" dirty="0"/>
          </a:p>
          <a:p>
            <a:pPr marL="285750" indent="-285750">
              <a:lnSpc>
                <a:spcPct val="100000"/>
              </a:lnSpc>
              <a:buFont typeface="Arial" panose="020B0604020202020204" pitchFamily="34" charset="0"/>
              <a:buChar char="•"/>
            </a:pPr>
            <a:r>
              <a:rPr lang="es-CL" sz="1800" b="1" dirty="0"/>
              <a:t>Función técnico-pedagógica</a:t>
            </a:r>
          </a:p>
          <a:p>
            <a:endParaRPr lang="es-CL" sz="1800" dirty="0"/>
          </a:p>
        </p:txBody>
      </p:sp>
    </p:spTree>
    <p:extLst>
      <p:ext uri="{BB962C8B-B14F-4D97-AF65-F5344CB8AC3E}">
        <p14:creationId xmlns:p14="http://schemas.microsoft.com/office/powerpoint/2010/main" val="2296559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13593D48-708D-9A1B-29A9-DE4AF27E6AB0}"/>
              </a:ext>
            </a:extLst>
          </p:cNvPr>
          <p:cNvSpPr>
            <a:spLocks noGrp="1"/>
          </p:cNvSpPr>
          <p:nvPr>
            <p:ph type="body" sz="quarter" idx="21"/>
          </p:nvPr>
        </p:nvSpPr>
        <p:spPr>
          <a:xfrm>
            <a:off x="403834" y="1057960"/>
            <a:ext cx="7875003" cy="3944757"/>
          </a:xfrm>
        </p:spPr>
        <p:txBody>
          <a:bodyPr/>
          <a:lstStyle/>
          <a:p>
            <a:pPr marL="514350" indent="-514350">
              <a:buFont typeface="+mj-lt"/>
              <a:buAutoNum type="arabicPeriod" startAt="2"/>
            </a:pPr>
            <a:r>
              <a:rPr lang="es-ES" sz="2400" b="1" dirty="0"/>
              <a:t>Rol N°1.009-2024, Corte de Apelaciones de Concepción (colegio particular) (24/10/2014)</a:t>
            </a:r>
          </a:p>
          <a:p>
            <a:r>
              <a:rPr lang="es-ES" sz="2400" b="1" dirty="0"/>
              <a:t>Trato discriminatorio al reingreso de la alumna (padres no casados; convivencia; desproporción).</a:t>
            </a:r>
          </a:p>
          <a:p>
            <a:endParaRPr lang="es-ES" sz="2400" b="1" dirty="0"/>
          </a:p>
          <a:p>
            <a:pPr lvl="1">
              <a:buFont typeface="Wingdings" panose="05000000000000000000" pitchFamily="2" charset="2"/>
              <a:buChar char="§"/>
            </a:pPr>
            <a:r>
              <a:rPr lang="es-ES" sz="2000" b="1" dirty="0"/>
              <a:t>Madre:</a:t>
            </a:r>
          </a:p>
          <a:p>
            <a:pPr marL="914400" lvl="2" indent="0">
              <a:buNone/>
            </a:pPr>
            <a:r>
              <a:rPr lang="es-ES" sz="2000" b="1" dirty="0"/>
              <a:t>La madre convive con una persona que </a:t>
            </a:r>
            <a:r>
              <a:rPr lang="es-ES" sz="2000" b="1" dirty="0">
                <a:solidFill>
                  <a:srgbClr val="FF0000"/>
                </a:solidFill>
              </a:rPr>
              <a:t>no es </a:t>
            </a:r>
            <a:r>
              <a:rPr lang="es-ES" sz="2000" b="1" dirty="0"/>
              <a:t>el padre de la alumna. No calza con el proyecto educativo del colegio.</a:t>
            </a:r>
          </a:p>
          <a:p>
            <a:endParaRPr lang="es-ES" sz="2400" b="1" dirty="0"/>
          </a:p>
          <a:p>
            <a:pPr marL="514350" indent="-514350">
              <a:buFont typeface="+mj-lt"/>
              <a:buAutoNum type="arabicPeriod" startAt="2"/>
            </a:pPr>
            <a:endParaRPr lang="es-ES" sz="2400" b="1" dirty="0"/>
          </a:p>
          <a:p>
            <a:pPr marL="514350" indent="-514350">
              <a:buFont typeface="+mj-lt"/>
              <a:buAutoNum type="arabicPeriod" startAt="2"/>
            </a:pPr>
            <a:endParaRPr lang="es-ES" sz="2400" b="1" dirty="0"/>
          </a:p>
          <a:p>
            <a:pPr>
              <a:lnSpc>
                <a:spcPct val="100000"/>
              </a:lnSpc>
            </a:pPr>
            <a:r>
              <a:rPr lang="es-CL" sz="2400" b="1" dirty="0"/>
              <a:t> </a:t>
            </a:r>
          </a:p>
        </p:txBody>
      </p:sp>
      <p:sp>
        <p:nvSpPr>
          <p:cNvPr id="4" name="Título 3">
            <a:extLst>
              <a:ext uri="{FF2B5EF4-FFF2-40B4-BE49-F238E27FC236}">
                <a16:creationId xmlns:a16="http://schemas.microsoft.com/office/drawing/2014/main" id="{D6BC7225-BE3A-CE44-C6EF-46082B49C5DC}"/>
              </a:ext>
            </a:extLst>
          </p:cNvPr>
          <p:cNvSpPr>
            <a:spLocks noGrp="1"/>
          </p:cNvSpPr>
          <p:nvPr>
            <p:ph type="title"/>
          </p:nvPr>
        </p:nvSpPr>
        <p:spPr>
          <a:xfrm>
            <a:off x="403834" y="366729"/>
            <a:ext cx="6744899" cy="554706"/>
          </a:xfrm>
        </p:spPr>
        <p:txBody>
          <a:bodyPr/>
          <a:lstStyle/>
          <a:p>
            <a:pPr marL="0" indent="0">
              <a:buNone/>
            </a:pPr>
            <a:r>
              <a:rPr lang="es-ES" sz="2800" dirty="0"/>
              <a:t>Jurisprudencia Ley N°20.609:</a:t>
            </a:r>
          </a:p>
        </p:txBody>
      </p:sp>
      <p:sp>
        <p:nvSpPr>
          <p:cNvPr id="5" name="Marcador de pie de página 4">
            <a:extLst>
              <a:ext uri="{FF2B5EF4-FFF2-40B4-BE49-F238E27FC236}">
                <a16:creationId xmlns:a16="http://schemas.microsoft.com/office/drawing/2014/main" id="{7E3B0448-3ED1-238D-6E8A-70E927F1B606}"/>
              </a:ext>
            </a:extLst>
          </p:cNvPr>
          <p:cNvSpPr>
            <a:spLocks noGrp="1"/>
          </p:cNvSpPr>
          <p:nvPr>
            <p:ph type="ftr" sz="quarter" idx="22"/>
          </p:nvPr>
        </p:nvSpPr>
        <p:spPr/>
        <p:txBody>
          <a:bodyPr/>
          <a:lstStyle/>
          <a:p>
            <a:r>
              <a:rPr lang="en-US" dirty="0"/>
              <a:t>www.alessandri.legal</a:t>
            </a:r>
          </a:p>
        </p:txBody>
      </p:sp>
      <p:sp>
        <p:nvSpPr>
          <p:cNvPr id="6" name="Marcador de número de diapositiva 5">
            <a:extLst>
              <a:ext uri="{FF2B5EF4-FFF2-40B4-BE49-F238E27FC236}">
                <a16:creationId xmlns:a16="http://schemas.microsoft.com/office/drawing/2014/main" id="{512EFA46-5CD3-47F4-EF73-C3BCD81E0BFA}"/>
              </a:ext>
            </a:extLst>
          </p:cNvPr>
          <p:cNvSpPr>
            <a:spLocks noGrp="1"/>
          </p:cNvSpPr>
          <p:nvPr>
            <p:ph type="sldNum" sz="quarter" idx="4"/>
          </p:nvPr>
        </p:nvSpPr>
        <p:spPr/>
        <p:txBody>
          <a:bodyPr/>
          <a:lstStyle/>
          <a:p>
            <a:pPr defTabSz="685783"/>
            <a:fld id="{77513DED-9F41-6D4C-AADB-00EAAC4B4386}" type="slidenum">
              <a:rPr lang="sk-SK" smtClean="0"/>
              <a:pPr defTabSz="685783"/>
              <a:t>20</a:t>
            </a:fld>
            <a:endParaRPr lang="sk-SK"/>
          </a:p>
        </p:txBody>
      </p:sp>
    </p:spTree>
    <p:extLst>
      <p:ext uri="{BB962C8B-B14F-4D97-AF65-F5344CB8AC3E}">
        <p14:creationId xmlns:p14="http://schemas.microsoft.com/office/powerpoint/2010/main" val="21626999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13593D48-708D-9A1B-29A9-DE4AF27E6AB0}"/>
              </a:ext>
            </a:extLst>
          </p:cNvPr>
          <p:cNvSpPr>
            <a:spLocks noGrp="1"/>
          </p:cNvSpPr>
          <p:nvPr>
            <p:ph type="body" sz="quarter" idx="21"/>
          </p:nvPr>
        </p:nvSpPr>
        <p:spPr>
          <a:xfrm>
            <a:off x="166692" y="840763"/>
            <a:ext cx="8573474" cy="4552061"/>
          </a:xfrm>
        </p:spPr>
        <p:txBody>
          <a:bodyPr/>
          <a:lstStyle/>
          <a:p>
            <a:pPr lvl="1">
              <a:lnSpc>
                <a:spcPct val="100000"/>
              </a:lnSpc>
            </a:pPr>
            <a:r>
              <a:rPr lang="es-ES" sz="1400" b="1" dirty="0"/>
              <a:t>Corte de Apelaciones</a:t>
            </a:r>
          </a:p>
          <a:p>
            <a:pPr lvl="1">
              <a:lnSpc>
                <a:spcPct val="100000"/>
              </a:lnSpc>
            </a:pPr>
            <a:r>
              <a:rPr lang="es-ES" sz="1400" b="1" dirty="0"/>
              <a:t>“…la decisión del colegio denunciado de no acceder a la reincorporación de la ex alumna indicada, atendida la relación de convivencia de su madre con una persona distinta a su padre configura, ciertamente, una situación de discriminación hacia la menor, coincidiendo con la juez de primer grado en el sentido que la exclusión de que fue víctima puede ser calificada como arbitraria, toda vez que no obedece a una justificación racional. En efecto, no es racional una decisión que no es capaz de superar un test de proporcionalidad a la luz de los principios fundamentales en juego, como ocurrió en la especie” (</a:t>
            </a:r>
            <a:r>
              <a:rPr lang="es-ES" sz="1400" b="1" dirty="0" err="1"/>
              <a:t>Cons</a:t>
            </a:r>
            <a:r>
              <a:rPr lang="es-ES" sz="1400" b="1" dirty="0"/>
              <a:t>. 5°)</a:t>
            </a:r>
          </a:p>
          <a:p>
            <a:pPr lvl="1">
              <a:lnSpc>
                <a:spcPct val="100000"/>
              </a:lnSpc>
            </a:pPr>
            <a:r>
              <a:rPr lang="es-ES" sz="1400" b="1" dirty="0"/>
              <a:t>“Por un lado, asiste a la alumna el derecho a la educación y a la libertad de enseñanza, en su faceta individual de elección del establecimiento educacional que se conforme con el desarrollo esperado de su personalidad humana. De otro lado encontramos el derecho del establecimiento educacional que se traduce en la libertad de ejecutar su proyecto educativo, en este caso orientado a la familia basada en el matrimonio religioso de los padres”. “Ante la colisión concreta planteada debemos realizar una ponderación de los derechos o principios fundamentales en conflicto, haciendo prevalecer el derecho a la educación de la niña por sobre la libertad de enseñanza, de religión y de culto de la persona jurídica propietaria del establecimiento educacional, ya que en el caso específico que se juzga, el nivel de afectación que implica la reincorporación de la alumna al colegio para el ejercicio de las libertades aludidas de la entidad denunciada no es relevante, incluso puede calificarse de marginal, en todo caso insuficiente para desplazar su derecho a la educación en el establecimiento elegido por su madre, como aquel lugar apto para el pleno desarrollo de su personalidad”. </a:t>
            </a:r>
          </a:p>
          <a:p>
            <a:pPr marL="514350" indent="-514350">
              <a:lnSpc>
                <a:spcPct val="100000"/>
              </a:lnSpc>
              <a:buFont typeface="+mj-lt"/>
              <a:buAutoNum type="arabicPeriod" startAt="2"/>
            </a:pPr>
            <a:endParaRPr lang="es-ES" sz="1400" b="1" dirty="0"/>
          </a:p>
          <a:p>
            <a:pPr>
              <a:lnSpc>
                <a:spcPct val="100000"/>
              </a:lnSpc>
            </a:pPr>
            <a:r>
              <a:rPr lang="es-CL" sz="1400" b="1" dirty="0"/>
              <a:t> </a:t>
            </a:r>
          </a:p>
        </p:txBody>
      </p:sp>
      <p:sp>
        <p:nvSpPr>
          <p:cNvPr id="4" name="Título 3">
            <a:extLst>
              <a:ext uri="{FF2B5EF4-FFF2-40B4-BE49-F238E27FC236}">
                <a16:creationId xmlns:a16="http://schemas.microsoft.com/office/drawing/2014/main" id="{D6BC7225-BE3A-CE44-C6EF-46082B49C5DC}"/>
              </a:ext>
            </a:extLst>
          </p:cNvPr>
          <p:cNvSpPr>
            <a:spLocks noGrp="1"/>
          </p:cNvSpPr>
          <p:nvPr>
            <p:ph type="title"/>
          </p:nvPr>
        </p:nvSpPr>
        <p:spPr>
          <a:xfrm>
            <a:off x="403834" y="366729"/>
            <a:ext cx="6744899" cy="554706"/>
          </a:xfrm>
        </p:spPr>
        <p:txBody>
          <a:bodyPr/>
          <a:lstStyle/>
          <a:p>
            <a:pPr marL="0" indent="0">
              <a:buNone/>
            </a:pPr>
            <a:r>
              <a:rPr lang="es-ES" sz="2800" dirty="0"/>
              <a:t>Jurisprudencia Ley N°20.609:</a:t>
            </a:r>
          </a:p>
        </p:txBody>
      </p:sp>
      <p:sp>
        <p:nvSpPr>
          <p:cNvPr id="5" name="Marcador de pie de página 4">
            <a:extLst>
              <a:ext uri="{FF2B5EF4-FFF2-40B4-BE49-F238E27FC236}">
                <a16:creationId xmlns:a16="http://schemas.microsoft.com/office/drawing/2014/main" id="{7E3B0448-3ED1-238D-6E8A-70E927F1B606}"/>
              </a:ext>
            </a:extLst>
          </p:cNvPr>
          <p:cNvSpPr>
            <a:spLocks noGrp="1"/>
          </p:cNvSpPr>
          <p:nvPr>
            <p:ph type="ftr" sz="quarter" idx="22"/>
          </p:nvPr>
        </p:nvSpPr>
        <p:spPr/>
        <p:txBody>
          <a:bodyPr/>
          <a:lstStyle/>
          <a:p>
            <a:r>
              <a:rPr lang="en-US" dirty="0"/>
              <a:t>www.alessandri.legal</a:t>
            </a:r>
          </a:p>
        </p:txBody>
      </p:sp>
      <p:sp>
        <p:nvSpPr>
          <p:cNvPr id="6" name="Marcador de número de diapositiva 5">
            <a:extLst>
              <a:ext uri="{FF2B5EF4-FFF2-40B4-BE49-F238E27FC236}">
                <a16:creationId xmlns:a16="http://schemas.microsoft.com/office/drawing/2014/main" id="{512EFA46-5CD3-47F4-EF73-C3BCD81E0BFA}"/>
              </a:ext>
            </a:extLst>
          </p:cNvPr>
          <p:cNvSpPr>
            <a:spLocks noGrp="1"/>
          </p:cNvSpPr>
          <p:nvPr>
            <p:ph type="sldNum" sz="quarter" idx="4"/>
          </p:nvPr>
        </p:nvSpPr>
        <p:spPr/>
        <p:txBody>
          <a:bodyPr/>
          <a:lstStyle/>
          <a:p>
            <a:pPr defTabSz="685783"/>
            <a:fld id="{77513DED-9F41-6D4C-AADB-00EAAC4B4386}" type="slidenum">
              <a:rPr lang="sk-SK" smtClean="0"/>
              <a:pPr defTabSz="685783"/>
              <a:t>21</a:t>
            </a:fld>
            <a:endParaRPr lang="sk-SK"/>
          </a:p>
        </p:txBody>
      </p:sp>
    </p:spTree>
    <p:extLst>
      <p:ext uri="{BB962C8B-B14F-4D97-AF65-F5344CB8AC3E}">
        <p14:creationId xmlns:p14="http://schemas.microsoft.com/office/powerpoint/2010/main" val="40848139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13593D48-708D-9A1B-29A9-DE4AF27E6AB0}"/>
              </a:ext>
            </a:extLst>
          </p:cNvPr>
          <p:cNvSpPr>
            <a:spLocks noGrp="1"/>
          </p:cNvSpPr>
          <p:nvPr>
            <p:ph type="body" sz="quarter" idx="21"/>
          </p:nvPr>
        </p:nvSpPr>
        <p:spPr>
          <a:xfrm>
            <a:off x="403834" y="1057133"/>
            <a:ext cx="7875003" cy="3481851"/>
          </a:xfrm>
        </p:spPr>
        <p:txBody>
          <a:bodyPr/>
          <a:lstStyle/>
          <a:p>
            <a:r>
              <a:rPr lang="es-ES" sz="2400" b="1" dirty="0"/>
              <a:t>3. </a:t>
            </a:r>
            <a:r>
              <a:rPr lang="es-CL" sz="2400" b="1" dirty="0"/>
              <a:t>Rol N°5230, 1° Juzgado Civil de Temuco (colegio particular; 22/12/2015).</a:t>
            </a:r>
          </a:p>
          <a:p>
            <a:r>
              <a:rPr lang="es-CL" sz="2400" b="1" dirty="0"/>
              <a:t>Niño con dislalia; “cupos” (audiometría, oftalmología, otorrinolaringología, todo normal); colegio rechaza ingreso del niño luego de Medio Mayor; interés superior del niño; libertad de enseñanza; criterios de admisión (hermanos).</a:t>
            </a:r>
          </a:p>
          <a:p>
            <a:pPr marL="514350" indent="-514350">
              <a:buFont typeface="+mj-lt"/>
              <a:buAutoNum type="arabicPeriod" startAt="2"/>
            </a:pPr>
            <a:endParaRPr lang="es-ES" sz="2400" b="1" dirty="0"/>
          </a:p>
          <a:p>
            <a:pPr marL="514350" indent="-514350">
              <a:buFont typeface="+mj-lt"/>
              <a:buAutoNum type="arabicPeriod" startAt="2"/>
            </a:pPr>
            <a:endParaRPr lang="es-ES" sz="2400" b="1" dirty="0"/>
          </a:p>
          <a:p>
            <a:pPr>
              <a:lnSpc>
                <a:spcPct val="100000"/>
              </a:lnSpc>
            </a:pPr>
            <a:r>
              <a:rPr lang="es-CL" sz="2400" b="1" dirty="0"/>
              <a:t> </a:t>
            </a:r>
          </a:p>
        </p:txBody>
      </p:sp>
      <p:sp>
        <p:nvSpPr>
          <p:cNvPr id="4" name="Título 3">
            <a:extLst>
              <a:ext uri="{FF2B5EF4-FFF2-40B4-BE49-F238E27FC236}">
                <a16:creationId xmlns:a16="http://schemas.microsoft.com/office/drawing/2014/main" id="{D6BC7225-BE3A-CE44-C6EF-46082B49C5DC}"/>
              </a:ext>
            </a:extLst>
          </p:cNvPr>
          <p:cNvSpPr>
            <a:spLocks noGrp="1"/>
          </p:cNvSpPr>
          <p:nvPr>
            <p:ph type="title"/>
          </p:nvPr>
        </p:nvSpPr>
        <p:spPr>
          <a:xfrm>
            <a:off x="403834" y="366729"/>
            <a:ext cx="6744899" cy="554706"/>
          </a:xfrm>
        </p:spPr>
        <p:txBody>
          <a:bodyPr/>
          <a:lstStyle/>
          <a:p>
            <a:pPr marL="0" indent="0">
              <a:buNone/>
            </a:pPr>
            <a:r>
              <a:rPr lang="es-ES" sz="2800" dirty="0"/>
              <a:t>Jurisprudencia Ley N°20.609:</a:t>
            </a:r>
          </a:p>
        </p:txBody>
      </p:sp>
      <p:sp>
        <p:nvSpPr>
          <p:cNvPr id="5" name="Marcador de pie de página 4">
            <a:extLst>
              <a:ext uri="{FF2B5EF4-FFF2-40B4-BE49-F238E27FC236}">
                <a16:creationId xmlns:a16="http://schemas.microsoft.com/office/drawing/2014/main" id="{7E3B0448-3ED1-238D-6E8A-70E927F1B606}"/>
              </a:ext>
            </a:extLst>
          </p:cNvPr>
          <p:cNvSpPr>
            <a:spLocks noGrp="1"/>
          </p:cNvSpPr>
          <p:nvPr>
            <p:ph type="ftr" sz="quarter" idx="22"/>
          </p:nvPr>
        </p:nvSpPr>
        <p:spPr/>
        <p:txBody>
          <a:bodyPr/>
          <a:lstStyle/>
          <a:p>
            <a:r>
              <a:rPr lang="en-US" dirty="0"/>
              <a:t>www.alessandri.legal</a:t>
            </a:r>
          </a:p>
        </p:txBody>
      </p:sp>
      <p:sp>
        <p:nvSpPr>
          <p:cNvPr id="6" name="Marcador de número de diapositiva 5">
            <a:extLst>
              <a:ext uri="{FF2B5EF4-FFF2-40B4-BE49-F238E27FC236}">
                <a16:creationId xmlns:a16="http://schemas.microsoft.com/office/drawing/2014/main" id="{512EFA46-5CD3-47F4-EF73-C3BCD81E0BFA}"/>
              </a:ext>
            </a:extLst>
          </p:cNvPr>
          <p:cNvSpPr>
            <a:spLocks noGrp="1"/>
          </p:cNvSpPr>
          <p:nvPr>
            <p:ph type="sldNum" sz="quarter" idx="4"/>
          </p:nvPr>
        </p:nvSpPr>
        <p:spPr/>
        <p:txBody>
          <a:bodyPr/>
          <a:lstStyle/>
          <a:p>
            <a:pPr defTabSz="685783"/>
            <a:fld id="{77513DED-9F41-6D4C-AADB-00EAAC4B4386}" type="slidenum">
              <a:rPr lang="sk-SK" smtClean="0"/>
              <a:pPr defTabSz="685783"/>
              <a:t>22</a:t>
            </a:fld>
            <a:endParaRPr lang="sk-SK"/>
          </a:p>
        </p:txBody>
      </p:sp>
    </p:spTree>
    <p:extLst>
      <p:ext uri="{BB962C8B-B14F-4D97-AF65-F5344CB8AC3E}">
        <p14:creationId xmlns:p14="http://schemas.microsoft.com/office/powerpoint/2010/main" val="34827837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13593D48-708D-9A1B-29A9-DE4AF27E6AB0}"/>
              </a:ext>
            </a:extLst>
          </p:cNvPr>
          <p:cNvSpPr>
            <a:spLocks noGrp="1"/>
          </p:cNvSpPr>
          <p:nvPr>
            <p:ph type="body" sz="quarter" idx="21"/>
          </p:nvPr>
        </p:nvSpPr>
        <p:spPr>
          <a:xfrm>
            <a:off x="318526" y="995982"/>
            <a:ext cx="7875003" cy="4091930"/>
          </a:xfrm>
        </p:spPr>
        <p:txBody>
          <a:bodyPr/>
          <a:lstStyle/>
          <a:p>
            <a:pPr>
              <a:lnSpc>
                <a:spcPct val="100000"/>
              </a:lnSpc>
            </a:pPr>
            <a:r>
              <a:rPr lang="es-CL" sz="2000" b="1" dirty="0"/>
              <a:t>Padres</a:t>
            </a:r>
          </a:p>
          <a:p>
            <a:pPr>
              <a:lnSpc>
                <a:spcPct val="100000"/>
              </a:lnSpc>
            </a:pPr>
            <a:r>
              <a:rPr lang="es-CL" sz="1800" b="1" dirty="0"/>
              <a:t>“…este motivo no parece coherente pues, producto de la remodelación del Edificio de Pre Básica, para el año 2016 se creó un nuevo curso de Pre Kindergarten, es decir, para el año 2016 las históricas 60 vacantes, aumentaron a 80 puestos”.</a:t>
            </a:r>
          </a:p>
          <a:p>
            <a:pPr>
              <a:lnSpc>
                <a:spcPct val="100000"/>
              </a:lnSpc>
            </a:pPr>
            <a:r>
              <a:rPr lang="es-CL" sz="1800" b="1" dirty="0"/>
              <a:t>“los argumentos esgrimidos por la recurrida para excluir y restringir al niño su ingreso al colegio: mayor número de postulantes respecto de los cupos ofrecidos, supuesta timidez y dislalia (que está en tratamiento) carecen de justificación razonable, son arbitrarios y absolutamente discriminatorios, o pues duda razonablemente la demandante que los 80 cupos de pre kindergarten hayan sido completados con niños de 3 y 4 años, que actualmente hablen y modulen un perfecto español, y tengan una personalidad definida con rasgos de extroversión”. </a:t>
            </a:r>
          </a:p>
        </p:txBody>
      </p:sp>
      <p:sp>
        <p:nvSpPr>
          <p:cNvPr id="4" name="Título 3">
            <a:extLst>
              <a:ext uri="{FF2B5EF4-FFF2-40B4-BE49-F238E27FC236}">
                <a16:creationId xmlns:a16="http://schemas.microsoft.com/office/drawing/2014/main" id="{D6BC7225-BE3A-CE44-C6EF-46082B49C5DC}"/>
              </a:ext>
            </a:extLst>
          </p:cNvPr>
          <p:cNvSpPr>
            <a:spLocks noGrp="1"/>
          </p:cNvSpPr>
          <p:nvPr>
            <p:ph type="title"/>
          </p:nvPr>
        </p:nvSpPr>
        <p:spPr>
          <a:xfrm>
            <a:off x="403834" y="366729"/>
            <a:ext cx="6744899" cy="554706"/>
          </a:xfrm>
        </p:spPr>
        <p:txBody>
          <a:bodyPr/>
          <a:lstStyle/>
          <a:p>
            <a:pPr marL="0" indent="0">
              <a:buNone/>
            </a:pPr>
            <a:r>
              <a:rPr lang="es-ES" sz="2800" dirty="0"/>
              <a:t>Jurisprudencia Ley N°20.609:</a:t>
            </a:r>
          </a:p>
        </p:txBody>
      </p:sp>
      <p:sp>
        <p:nvSpPr>
          <p:cNvPr id="5" name="Marcador de pie de página 4">
            <a:extLst>
              <a:ext uri="{FF2B5EF4-FFF2-40B4-BE49-F238E27FC236}">
                <a16:creationId xmlns:a16="http://schemas.microsoft.com/office/drawing/2014/main" id="{7E3B0448-3ED1-238D-6E8A-70E927F1B606}"/>
              </a:ext>
            </a:extLst>
          </p:cNvPr>
          <p:cNvSpPr>
            <a:spLocks noGrp="1"/>
          </p:cNvSpPr>
          <p:nvPr>
            <p:ph type="ftr" sz="quarter" idx="22"/>
          </p:nvPr>
        </p:nvSpPr>
        <p:spPr/>
        <p:txBody>
          <a:bodyPr/>
          <a:lstStyle/>
          <a:p>
            <a:r>
              <a:rPr lang="en-US" dirty="0"/>
              <a:t>www.alessandri.legal</a:t>
            </a:r>
          </a:p>
        </p:txBody>
      </p:sp>
      <p:sp>
        <p:nvSpPr>
          <p:cNvPr id="6" name="Marcador de número de diapositiva 5">
            <a:extLst>
              <a:ext uri="{FF2B5EF4-FFF2-40B4-BE49-F238E27FC236}">
                <a16:creationId xmlns:a16="http://schemas.microsoft.com/office/drawing/2014/main" id="{512EFA46-5CD3-47F4-EF73-C3BCD81E0BFA}"/>
              </a:ext>
            </a:extLst>
          </p:cNvPr>
          <p:cNvSpPr>
            <a:spLocks noGrp="1"/>
          </p:cNvSpPr>
          <p:nvPr>
            <p:ph type="sldNum" sz="quarter" idx="4"/>
          </p:nvPr>
        </p:nvSpPr>
        <p:spPr/>
        <p:txBody>
          <a:bodyPr/>
          <a:lstStyle/>
          <a:p>
            <a:pPr defTabSz="685783"/>
            <a:fld id="{77513DED-9F41-6D4C-AADB-00EAAC4B4386}" type="slidenum">
              <a:rPr lang="sk-SK" smtClean="0"/>
              <a:pPr defTabSz="685783"/>
              <a:t>23</a:t>
            </a:fld>
            <a:endParaRPr lang="sk-SK"/>
          </a:p>
        </p:txBody>
      </p:sp>
    </p:spTree>
    <p:extLst>
      <p:ext uri="{BB962C8B-B14F-4D97-AF65-F5344CB8AC3E}">
        <p14:creationId xmlns:p14="http://schemas.microsoft.com/office/powerpoint/2010/main" val="34064506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13593D48-708D-9A1B-29A9-DE4AF27E6AB0}"/>
              </a:ext>
            </a:extLst>
          </p:cNvPr>
          <p:cNvSpPr>
            <a:spLocks noGrp="1"/>
          </p:cNvSpPr>
          <p:nvPr>
            <p:ph type="body" sz="quarter" idx="21"/>
          </p:nvPr>
        </p:nvSpPr>
        <p:spPr>
          <a:xfrm>
            <a:off x="318526" y="921434"/>
            <a:ext cx="7875003" cy="4586067"/>
          </a:xfrm>
        </p:spPr>
        <p:txBody>
          <a:bodyPr/>
          <a:lstStyle/>
          <a:p>
            <a:pPr>
              <a:lnSpc>
                <a:spcPct val="100000"/>
              </a:lnSpc>
            </a:pPr>
            <a:r>
              <a:rPr lang="es-CL" sz="1600" b="1" dirty="0"/>
              <a:t>Tribunal:</a:t>
            </a:r>
          </a:p>
          <a:p>
            <a:pPr>
              <a:lnSpc>
                <a:spcPct val="100000"/>
              </a:lnSpc>
            </a:pPr>
            <a:r>
              <a:rPr lang="es-CL" sz="1600" b="1" dirty="0"/>
              <a:t>“…este secretismo, ajeno a todos los modernos procesos de selección, por ser, precisamente, fuente generadora y protectora de actitudes subjetivas, manejables, que depende solamente de la voluntad o el capricho de una o más personas, pero que no obedecen a principios dictados por la razón, la lógica o las leyes, es constitutivo de arbitrariedad, por cuanto no permite a un observador imparcial externo concluir que el puntaje global obtenido por el menor y sus padres fue objetivo, por ende es arbitrario, y su ubicación en lista de espera, discriminatoria”.</a:t>
            </a:r>
          </a:p>
          <a:p>
            <a:pPr>
              <a:lnSpc>
                <a:spcPct val="100000"/>
              </a:lnSpc>
            </a:pPr>
            <a:r>
              <a:rPr lang="es-CL" sz="1600" b="1" dirty="0"/>
              <a:t>“…se le cuestiona en la especie la falta de trasparencia y objetividad, valores con los que se asegura el pleno respeto que también merecen las garantas constitucionales y </a:t>
            </a:r>
            <a:r>
              <a:rPr lang="es-CL" sz="1600" b="1" dirty="0" err="1"/>
              <a:t>losderechos</a:t>
            </a:r>
            <a:r>
              <a:rPr lang="es-CL" sz="1600" b="1" dirty="0"/>
              <a:t> humanos fundamentales de los padres y menor involucrado, que libremente y con los recursos necesarios, optaron por darle esa ventaja educacional a su hijo XXX, de la cual ya gozaba su hija XXX. Como no se demostró ello, la decisión no justificada de dejar en lista de espera al menor XXX, resulta caprichosa, antojadiza, arbitraria, por ende, discriminatoria y debe ser corregida y sancionada, como se dirá”.</a:t>
            </a:r>
          </a:p>
          <a:p>
            <a:pPr>
              <a:lnSpc>
                <a:spcPct val="100000"/>
              </a:lnSpc>
            </a:pPr>
            <a:endParaRPr lang="es-ES" sz="1600" b="1" dirty="0"/>
          </a:p>
          <a:p>
            <a:pPr marL="514350" indent="-514350">
              <a:lnSpc>
                <a:spcPct val="100000"/>
              </a:lnSpc>
              <a:buFont typeface="+mj-lt"/>
              <a:buAutoNum type="arabicPeriod" startAt="2"/>
            </a:pPr>
            <a:endParaRPr lang="es-ES" sz="1600" b="1" dirty="0"/>
          </a:p>
          <a:p>
            <a:pPr>
              <a:lnSpc>
                <a:spcPct val="100000"/>
              </a:lnSpc>
            </a:pPr>
            <a:r>
              <a:rPr lang="es-CL" sz="1600" b="1" dirty="0"/>
              <a:t> </a:t>
            </a:r>
          </a:p>
        </p:txBody>
      </p:sp>
      <p:sp>
        <p:nvSpPr>
          <p:cNvPr id="4" name="Título 3">
            <a:extLst>
              <a:ext uri="{FF2B5EF4-FFF2-40B4-BE49-F238E27FC236}">
                <a16:creationId xmlns:a16="http://schemas.microsoft.com/office/drawing/2014/main" id="{D6BC7225-BE3A-CE44-C6EF-46082B49C5DC}"/>
              </a:ext>
            </a:extLst>
          </p:cNvPr>
          <p:cNvSpPr>
            <a:spLocks noGrp="1"/>
          </p:cNvSpPr>
          <p:nvPr>
            <p:ph type="title"/>
          </p:nvPr>
        </p:nvSpPr>
        <p:spPr>
          <a:xfrm>
            <a:off x="403834" y="366729"/>
            <a:ext cx="6744899" cy="554706"/>
          </a:xfrm>
        </p:spPr>
        <p:txBody>
          <a:bodyPr/>
          <a:lstStyle/>
          <a:p>
            <a:pPr marL="0" indent="0">
              <a:buNone/>
            </a:pPr>
            <a:r>
              <a:rPr lang="es-ES" sz="2800" dirty="0"/>
              <a:t>Jurisprudencia Ley N°20.609:</a:t>
            </a:r>
          </a:p>
        </p:txBody>
      </p:sp>
      <p:sp>
        <p:nvSpPr>
          <p:cNvPr id="5" name="Marcador de pie de página 4">
            <a:extLst>
              <a:ext uri="{FF2B5EF4-FFF2-40B4-BE49-F238E27FC236}">
                <a16:creationId xmlns:a16="http://schemas.microsoft.com/office/drawing/2014/main" id="{7E3B0448-3ED1-238D-6E8A-70E927F1B606}"/>
              </a:ext>
            </a:extLst>
          </p:cNvPr>
          <p:cNvSpPr>
            <a:spLocks noGrp="1"/>
          </p:cNvSpPr>
          <p:nvPr>
            <p:ph type="ftr" sz="quarter" idx="22"/>
          </p:nvPr>
        </p:nvSpPr>
        <p:spPr/>
        <p:txBody>
          <a:bodyPr/>
          <a:lstStyle/>
          <a:p>
            <a:r>
              <a:rPr lang="en-US" dirty="0"/>
              <a:t>www.alessandri.legal</a:t>
            </a:r>
          </a:p>
        </p:txBody>
      </p:sp>
      <p:sp>
        <p:nvSpPr>
          <p:cNvPr id="6" name="Marcador de número de diapositiva 5">
            <a:extLst>
              <a:ext uri="{FF2B5EF4-FFF2-40B4-BE49-F238E27FC236}">
                <a16:creationId xmlns:a16="http://schemas.microsoft.com/office/drawing/2014/main" id="{512EFA46-5CD3-47F4-EF73-C3BCD81E0BFA}"/>
              </a:ext>
            </a:extLst>
          </p:cNvPr>
          <p:cNvSpPr>
            <a:spLocks noGrp="1"/>
          </p:cNvSpPr>
          <p:nvPr>
            <p:ph type="sldNum" sz="quarter" idx="4"/>
          </p:nvPr>
        </p:nvSpPr>
        <p:spPr/>
        <p:txBody>
          <a:bodyPr/>
          <a:lstStyle/>
          <a:p>
            <a:pPr defTabSz="685783"/>
            <a:fld id="{77513DED-9F41-6D4C-AADB-00EAAC4B4386}" type="slidenum">
              <a:rPr lang="sk-SK" smtClean="0"/>
              <a:pPr defTabSz="685783"/>
              <a:t>24</a:t>
            </a:fld>
            <a:endParaRPr lang="sk-SK"/>
          </a:p>
        </p:txBody>
      </p:sp>
    </p:spTree>
    <p:extLst>
      <p:ext uri="{BB962C8B-B14F-4D97-AF65-F5344CB8AC3E}">
        <p14:creationId xmlns:p14="http://schemas.microsoft.com/office/powerpoint/2010/main" val="24477051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p:cNvPicPr>
          <p:nvPr>
            <p:ph type="pic" sz="quarter" idx="10"/>
          </p:nvPr>
        </p:nvPicPr>
        <p:blipFill>
          <a:blip r:embed="rId3" cstate="print">
            <a:extLst>
              <a:ext uri="{28A0092B-C50C-407E-A947-70E740481C1C}">
                <a14:useLocalDpi xmlns:a14="http://schemas.microsoft.com/office/drawing/2010/main" val="0"/>
              </a:ext>
            </a:extLst>
          </a:blip>
          <a:srcRect/>
          <a:stretch/>
        </p:blipFill>
        <p:spPr>
          <a:xfrm>
            <a:off x="2619375" y="1763715"/>
            <a:ext cx="3655225" cy="578557"/>
          </a:xfrm>
        </p:spPr>
      </p:pic>
      <p:sp>
        <p:nvSpPr>
          <p:cNvPr id="33" name="Title 32"/>
          <p:cNvSpPr>
            <a:spLocks noGrp="1"/>
          </p:cNvSpPr>
          <p:nvPr>
            <p:ph type="title"/>
          </p:nvPr>
        </p:nvSpPr>
        <p:spPr>
          <a:xfrm>
            <a:off x="1828797" y="2924136"/>
            <a:ext cx="5486403" cy="578557"/>
          </a:xfrm>
        </p:spPr>
        <p:txBody>
          <a:bodyPr>
            <a:normAutofit/>
          </a:bodyPr>
          <a:lstStyle/>
          <a:p>
            <a:r>
              <a:rPr lang="en-US" dirty="0"/>
              <a:t>MUCHAS GRACIAS</a:t>
            </a:r>
          </a:p>
        </p:txBody>
      </p:sp>
      <p:sp>
        <p:nvSpPr>
          <p:cNvPr id="3" name="Footer Placeholder 2"/>
          <p:cNvSpPr>
            <a:spLocks noGrp="1"/>
          </p:cNvSpPr>
          <p:nvPr>
            <p:ph type="ftr" sz="quarter" idx="16"/>
          </p:nvPr>
        </p:nvSpPr>
        <p:spPr/>
        <p:txBody>
          <a:bodyPr/>
          <a:lstStyle/>
          <a:p>
            <a:r>
              <a:rPr lang="en-US" dirty="0">
                <a:solidFill>
                  <a:schemeClr val="accent3"/>
                </a:solidFill>
              </a:rPr>
              <a:t>www.alessandri.legal</a:t>
            </a:r>
          </a:p>
        </p:txBody>
      </p:sp>
    </p:spTree>
    <p:extLst>
      <p:ext uri="{BB962C8B-B14F-4D97-AF65-F5344CB8AC3E}">
        <p14:creationId xmlns:p14="http://schemas.microsoft.com/office/powerpoint/2010/main" val="905257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symbol obrázka 5"/>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a:stretch>
            <a:fillRect/>
          </a:stretch>
        </p:blipFill>
        <p:spPr/>
      </p:pic>
      <p:sp>
        <p:nvSpPr>
          <p:cNvPr id="4" name="Title 3"/>
          <p:cNvSpPr>
            <a:spLocks noGrp="1"/>
          </p:cNvSpPr>
          <p:nvPr>
            <p:ph type="title"/>
          </p:nvPr>
        </p:nvSpPr>
        <p:spPr>
          <a:xfrm>
            <a:off x="5152794" y="892277"/>
            <a:ext cx="3292351" cy="423333"/>
          </a:xfrm>
        </p:spPr>
        <p:txBody>
          <a:bodyPr/>
          <a:lstStyle/>
          <a:p>
            <a:r>
              <a:rPr lang="es-MX" dirty="0"/>
              <a:t>Contratación</a:t>
            </a:r>
            <a:endParaRPr lang="en-US" dirty="0"/>
          </a:p>
        </p:txBody>
      </p:sp>
      <p:sp>
        <p:nvSpPr>
          <p:cNvPr id="5" name="Footer Placeholder 4"/>
          <p:cNvSpPr>
            <a:spLocks noGrp="1"/>
          </p:cNvSpPr>
          <p:nvPr>
            <p:ph type="ftr" sz="quarter" idx="22"/>
          </p:nvPr>
        </p:nvSpPr>
        <p:spPr/>
        <p:txBody>
          <a:bodyPr/>
          <a:lstStyle/>
          <a:p>
            <a:endParaRPr lang="en-US" dirty="0"/>
          </a:p>
          <a:p>
            <a:r>
              <a:rPr lang="en-US" dirty="0"/>
              <a:t>www.alessandri.legal</a:t>
            </a:r>
          </a:p>
        </p:txBody>
      </p:sp>
      <p:sp>
        <p:nvSpPr>
          <p:cNvPr id="7" name="Slide Number Placeholder 6"/>
          <p:cNvSpPr>
            <a:spLocks noGrp="1"/>
          </p:cNvSpPr>
          <p:nvPr>
            <p:ph type="sldNum" sz="quarter" idx="4"/>
          </p:nvPr>
        </p:nvSpPr>
        <p:spPr/>
        <p:txBody>
          <a:bodyPr/>
          <a:lstStyle/>
          <a:p>
            <a:pPr defTabSz="685783"/>
            <a:fld id="{77513DED-9F41-6D4C-AADB-00EAAC4B4386}" type="slidenum">
              <a:rPr lang="sk-SK" smtClean="0"/>
              <a:pPr defTabSz="685783"/>
              <a:t>3</a:t>
            </a:fld>
            <a:endParaRPr lang="sk-SK"/>
          </a:p>
        </p:txBody>
      </p:sp>
      <p:sp>
        <p:nvSpPr>
          <p:cNvPr id="10" name="Content Placeholder 14">
            <a:extLst>
              <a:ext uri="{FF2B5EF4-FFF2-40B4-BE49-F238E27FC236}">
                <a16:creationId xmlns:a16="http://schemas.microsoft.com/office/drawing/2014/main" id="{5E4AF7F0-1BAF-7266-090F-CF97F1F0C700}"/>
              </a:ext>
            </a:extLst>
          </p:cNvPr>
          <p:cNvSpPr txBox="1">
            <a:spLocks/>
          </p:cNvSpPr>
          <p:nvPr/>
        </p:nvSpPr>
        <p:spPr>
          <a:xfrm>
            <a:off x="5085824" y="1688685"/>
            <a:ext cx="2866458" cy="3217333"/>
          </a:xfrm>
          <a:prstGeom prst="rect">
            <a:avLst/>
          </a:prstGeom>
        </p:spPr>
        <p:txBody>
          <a:bodyPr/>
          <a:lstStyle>
            <a:lvl1pPr marL="0" indent="0" algn="l" defTabSz="913911" rtl="0" eaLnBrk="1" latinLnBrk="0" hangingPunct="1">
              <a:lnSpc>
                <a:spcPct val="90000"/>
              </a:lnSpc>
              <a:spcBef>
                <a:spcPts val="1000"/>
              </a:spcBef>
              <a:buFont typeface="Arial" panose="020B0604020202020204" pitchFamily="34" charset="0"/>
              <a:buNone/>
              <a:defRPr sz="1000" kern="1200">
                <a:solidFill>
                  <a:schemeClr val="tx1"/>
                </a:solidFill>
                <a:latin typeface="Roboto Light"/>
                <a:ea typeface="+mn-ea"/>
                <a:cs typeface="Roboto Light"/>
              </a:defRPr>
            </a:lvl1pPr>
            <a:lvl2pPr marL="456947" indent="0" algn="l" defTabSz="913911"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2pPr>
            <a:lvl3pPr marL="913911" indent="0" algn="l" defTabSz="913911"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3pPr>
            <a:lvl4pPr marL="1370867" indent="0" algn="l" defTabSz="913911"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4pPr>
            <a:lvl5pPr marL="1827821" indent="0" algn="l" defTabSz="913911"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5pPr>
            <a:lvl6pPr marL="2513249" indent="-228476" algn="l" defTabSz="9139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206" indent="-228476" algn="l" defTabSz="9139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160" indent="-228476" algn="l" defTabSz="9139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116" indent="-228476" algn="l" defTabSz="9139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buFont typeface="Arial" panose="020B0604020202020204" pitchFamily="34" charset="0"/>
              <a:buChar char="•"/>
            </a:pPr>
            <a:r>
              <a:rPr lang="es-CL" sz="1600" b="1" dirty="0"/>
              <a:t>Estipulaciones mínimas del contrato de trabajo</a:t>
            </a:r>
          </a:p>
          <a:p>
            <a:pPr marL="285750" indent="-285750">
              <a:lnSpc>
                <a:spcPct val="120000"/>
              </a:lnSpc>
              <a:buFont typeface="Arial" panose="020B0604020202020204" pitchFamily="34" charset="0"/>
              <a:buChar char="•"/>
            </a:pPr>
            <a:endParaRPr lang="es-CL" sz="1600" b="1" dirty="0"/>
          </a:p>
          <a:p>
            <a:pPr marL="285750" indent="-285750">
              <a:lnSpc>
                <a:spcPct val="120000"/>
              </a:lnSpc>
              <a:buFont typeface="Arial" panose="020B0604020202020204" pitchFamily="34" charset="0"/>
              <a:buChar char="•"/>
            </a:pPr>
            <a:r>
              <a:rPr lang="es-CL" sz="1600" b="1" dirty="0"/>
              <a:t>Duración del año laboral docente</a:t>
            </a:r>
          </a:p>
          <a:p>
            <a:pPr marL="285750" indent="-285750">
              <a:lnSpc>
                <a:spcPct val="120000"/>
              </a:lnSpc>
              <a:buFont typeface="Arial" panose="020B0604020202020204" pitchFamily="34" charset="0"/>
              <a:buChar char="•"/>
            </a:pPr>
            <a:endParaRPr lang="es-CL" sz="1600" b="1" dirty="0"/>
          </a:p>
          <a:p>
            <a:pPr marL="285750" indent="-285750">
              <a:lnSpc>
                <a:spcPct val="120000"/>
              </a:lnSpc>
              <a:buFont typeface="Arial" panose="020B0604020202020204" pitchFamily="34" charset="0"/>
              <a:buChar char="•"/>
            </a:pPr>
            <a:r>
              <a:rPr lang="es-CL" sz="1600" b="1" dirty="0"/>
              <a:t>Contratos de reemplazo</a:t>
            </a:r>
          </a:p>
        </p:txBody>
      </p:sp>
      <p:pic>
        <p:nvPicPr>
          <p:cNvPr id="12" name="Imagen 11" descr="Mujer sentada en un escritorio&#10;&#10;Descripción generada automáticamente con confianza baja">
            <a:extLst>
              <a:ext uri="{FF2B5EF4-FFF2-40B4-BE49-F238E27FC236}">
                <a16:creationId xmlns:a16="http://schemas.microsoft.com/office/drawing/2014/main" id="{C92C6DE6-4F66-6AE5-E219-05C5806B6FB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880" r="31334"/>
          <a:stretch/>
        </p:blipFill>
        <p:spPr>
          <a:xfrm>
            <a:off x="0" y="0"/>
            <a:ext cx="4867981" cy="5715000"/>
          </a:xfrm>
          <a:prstGeom prst="rect">
            <a:avLst/>
          </a:prstGeom>
        </p:spPr>
      </p:pic>
    </p:spTree>
    <p:extLst>
      <p:ext uri="{BB962C8B-B14F-4D97-AF65-F5344CB8AC3E}">
        <p14:creationId xmlns:p14="http://schemas.microsoft.com/office/powerpoint/2010/main" val="13310924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sz="quarter" idx="14"/>
          </p:nvPr>
        </p:nvSpPr>
        <p:spPr>
          <a:xfrm>
            <a:off x="252000" y="1061717"/>
            <a:ext cx="7625331" cy="3889991"/>
          </a:xfrm>
        </p:spPr>
        <p:txBody>
          <a:bodyPr/>
          <a:lstStyle/>
          <a:p>
            <a:pPr marL="285750" indent="-285750">
              <a:lnSpc>
                <a:spcPct val="120000"/>
              </a:lnSpc>
              <a:buFont typeface="Arial" panose="020B0604020202020204" pitchFamily="34" charset="0"/>
              <a:buChar char="•"/>
            </a:pPr>
            <a:r>
              <a:rPr lang="es-CL" sz="1600" b="1" dirty="0"/>
              <a:t>Causales de término aplicables</a:t>
            </a:r>
          </a:p>
          <a:p>
            <a:pPr marL="285750" indent="-285750">
              <a:lnSpc>
                <a:spcPct val="120000"/>
              </a:lnSpc>
              <a:buFont typeface="Arial" panose="020B0604020202020204" pitchFamily="34" charset="0"/>
              <a:buChar char="•"/>
            </a:pPr>
            <a:endParaRPr lang="es-CL" sz="1600" b="1" dirty="0"/>
          </a:p>
          <a:p>
            <a:pPr marL="285750" indent="-285750">
              <a:lnSpc>
                <a:spcPct val="120000"/>
              </a:lnSpc>
              <a:buFont typeface="Arial" panose="020B0604020202020204" pitchFamily="34" charset="0"/>
              <a:buChar char="•"/>
            </a:pPr>
            <a:r>
              <a:rPr lang="es-CL" sz="1600" b="1" dirty="0"/>
              <a:t>Anticipación con la que se debe dar el aviso de término por la causal necesidades de la empresa</a:t>
            </a:r>
          </a:p>
          <a:p>
            <a:pPr marL="285750" indent="-285750">
              <a:lnSpc>
                <a:spcPct val="120000"/>
              </a:lnSpc>
              <a:buFont typeface="Arial" panose="020B0604020202020204" pitchFamily="34" charset="0"/>
              <a:buChar char="•"/>
            </a:pPr>
            <a:endParaRPr lang="es-CL" sz="1600" b="1" dirty="0"/>
          </a:p>
          <a:p>
            <a:pPr marL="285750" indent="-285750">
              <a:lnSpc>
                <a:spcPct val="120000"/>
              </a:lnSpc>
              <a:buFont typeface="Arial" panose="020B0604020202020204" pitchFamily="34" charset="0"/>
              <a:buChar char="•"/>
            </a:pPr>
            <a:r>
              <a:rPr lang="es-CL" sz="1600" b="1" dirty="0"/>
              <a:t>Aplicación de causal necesidades de la empresa a docente con licencia médica </a:t>
            </a:r>
          </a:p>
          <a:p>
            <a:pPr marL="285750" indent="-285750">
              <a:lnSpc>
                <a:spcPct val="120000"/>
              </a:lnSpc>
              <a:buFont typeface="Arial" panose="020B0604020202020204" pitchFamily="34" charset="0"/>
              <a:buChar char="•"/>
            </a:pPr>
            <a:endParaRPr lang="es-CL" sz="1600" b="1" dirty="0"/>
          </a:p>
          <a:p>
            <a:pPr marL="285750" indent="-285750">
              <a:lnSpc>
                <a:spcPct val="120000"/>
              </a:lnSpc>
              <a:buFont typeface="Arial" panose="020B0604020202020204" pitchFamily="34" charset="0"/>
              <a:buChar char="•"/>
            </a:pPr>
            <a:r>
              <a:rPr lang="es-CL" sz="1600" b="1" dirty="0"/>
              <a:t>Prórroga por los meses de enero y febrero:</a:t>
            </a:r>
          </a:p>
          <a:p>
            <a:pPr marL="799847" lvl="1" indent="-342900">
              <a:buFont typeface="+mj-lt"/>
              <a:buAutoNum type="arabicPeriod"/>
            </a:pPr>
            <a:r>
              <a:rPr lang="es-CL" sz="1600" b="1" dirty="0"/>
              <a:t>	Docente del nivel prebásico</a:t>
            </a:r>
          </a:p>
          <a:p>
            <a:pPr marL="799847" lvl="1" indent="-342900">
              <a:buFont typeface="+mj-lt"/>
              <a:buAutoNum type="arabicPeriod"/>
            </a:pPr>
            <a:r>
              <a:rPr lang="es-CL" sz="1600" b="1" dirty="0"/>
              <a:t>	Docente con licencia médica</a:t>
            </a:r>
          </a:p>
          <a:p>
            <a:pPr marL="285750" indent="-285750">
              <a:lnSpc>
                <a:spcPct val="120000"/>
              </a:lnSpc>
              <a:buFont typeface="Arial" panose="020B0604020202020204" pitchFamily="34" charset="0"/>
              <a:buChar char="•"/>
            </a:pPr>
            <a:endParaRPr lang="es-CL" sz="1600" b="1" dirty="0"/>
          </a:p>
          <a:p>
            <a:pPr marL="285750" indent="-285750">
              <a:lnSpc>
                <a:spcPct val="120000"/>
              </a:lnSpc>
              <a:buFont typeface="Arial" panose="020B0604020202020204" pitchFamily="34" charset="0"/>
              <a:buChar char="•"/>
            </a:pPr>
            <a:r>
              <a:rPr lang="es-CL" sz="1600" b="1" dirty="0"/>
              <a:t>Fuero maternal</a:t>
            </a:r>
          </a:p>
        </p:txBody>
      </p:sp>
      <p:sp>
        <p:nvSpPr>
          <p:cNvPr id="3" name="Footer Placeholder 2"/>
          <p:cNvSpPr>
            <a:spLocks noGrp="1"/>
          </p:cNvSpPr>
          <p:nvPr>
            <p:ph type="ftr" sz="quarter" idx="17"/>
          </p:nvPr>
        </p:nvSpPr>
        <p:spPr/>
        <p:txBody>
          <a:bodyPr/>
          <a:lstStyle/>
          <a:p>
            <a:r>
              <a:rPr lang="en-US" dirty="0"/>
              <a:t>www.alessandri.legal</a:t>
            </a:r>
          </a:p>
        </p:txBody>
      </p:sp>
      <p:sp>
        <p:nvSpPr>
          <p:cNvPr id="2" name="Title 1"/>
          <p:cNvSpPr>
            <a:spLocks noGrp="1"/>
          </p:cNvSpPr>
          <p:nvPr>
            <p:ph type="title"/>
          </p:nvPr>
        </p:nvSpPr>
        <p:spPr>
          <a:xfrm>
            <a:off x="461815" y="486836"/>
            <a:ext cx="7901399" cy="423333"/>
          </a:xfrm>
        </p:spPr>
        <p:txBody>
          <a:bodyPr/>
          <a:lstStyle/>
          <a:p>
            <a:r>
              <a:rPr lang="en-US" dirty="0" err="1"/>
              <a:t>Término</a:t>
            </a:r>
            <a:r>
              <a:rPr lang="en-US" dirty="0"/>
              <a:t> de </a:t>
            </a:r>
            <a:r>
              <a:rPr lang="en-US" dirty="0" err="1"/>
              <a:t>contrato</a:t>
            </a:r>
            <a:endParaRPr lang="en-US" dirty="0"/>
          </a:p>
        </p:txBody>
      </p:sp>
      <p:sp>
        <p:nvSpPr>
          <p:cNvPr id="4" name="Slide Number Placeholder 3"/>
          <p:cNvSpPr>
            <a:spLocks noGrp="1"/>
          </p:cNvSpPr>
          <p:nvPr>
            <p:ph type="sldNum" sz="quarter" idx="4"/>
          </p:nvPr>
        </p:nvSpPr>
        <p:spPr/>
        <p:txBody>
          <a:bodyPr/>
          <a:lstStyle/>
          <a:p>
            <a:pPr defTabSz="685783"/>
            <a:fld id="{77513DED-9F41-6D4C-AADB-00EAAC4B4386}" type="slidenum">
              <a:rPr lang="sk-SK" smtClean="0"/>
              <a:pPr defTabSz="685783"/>
              <a:t>4</a:t>
            </a:fld>
            <a:endParaRPr lang="sk-SK"/>
          </a:p>
        </p:txBody>
      </p:sp>
    </p:spTree>
    <p:extLst>
      <p:ext uri="{BB962C8B-B14F-4D97-AF65-F5344CB8AC3E}">
        <p14:creationId xmlns:p14="http://schemas.microsoft.com/office/powerpoint/2010/main" val="38789899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Derechos</a:t>
            </a:r>
          </a:p>
        </p:txBody>
      </p:sp>
      <p:sp>
        <p:nvSpPr>
          <p:cNvPr id="6" name="Slide Number Placeholder 4"/>
          <p:cNvSpPr txBox="1">
            <a:spLocks/>
          </p:cNvSpPr>
          <p:nvPr/>
        </p:nvSpPr>
        <p:spPr>
          <a:xfrm>
            <a:off x="8444969" y="800190"/>
            <a:ext cx="432611" cy="371900"/>
          </a:xfrm>
          <a:prstGeom prst="wedgeRectCallout">
            <a:avLst>
              <a:gd name="adj1" fmla="val -31944"/>
              <a:gd name="adj2" fmla="val 68055"/>
            </a:avLst>
          </a:prstGeom>
          <a:ln w="12700" cmpd="sng">
            <a:solidFill>
              <a:schemeClr val="accent2"/>
            </a:solidFill>
          </a:ln>
        </p:spPr>
        <p:txBody>
          <a:bodyPr wrap="none" lIns="143963" tIns="107972" rIns="143963" bIns="107972" anchor="ctr" anchorCtr="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BC618C-21AB-41B1-8C17-87BE96437C8C}" type="slidenum">
              <a:rPr lang="en-US" sz="1000">
                <a:solidFill>
                  <a:schemeClr val="accent2"/>
                </a:solidFill>
                <a:latin typeface="Roboto Light"/>
                <a:cs typeface="Roboto Light"/>
              </a:rPr>
              <a:pPr/>
              <a:t>5</a:t>
            </a:fld>
            <a:endParaRPr lang="en-US" sz="1000" dirty="0">
              <a:solidFill>
                <a:schemeClr val="accent2"/>
              </a:solidFill>
              <a:latin typeface="Roboto Light"/>
              <a:cs typeface="Roboto Light"/>
            </a:endParaRPr>
          </a:p>
        </p:txBody>
      </p:sp>
      <p:pic>
        <p:nvPicPr>
          <p:cNvPr id="3" name="Zástupný symbol obrázka 2"/>
          <p:cNvPicPr>
            <a:picLocks noGrp="1" noChangeAspect="1"/>
          </p:cNvPicPr>
          <p:nvPr>
            <p:ph type="pic" sz="quarter" idx="17"/>
          </p:nvPr>
        </p:nvPicPr>
        <p:blipFill rotWithShape="1">
          <a:blip r:embed="rId3" cstate="screen">
            <a:extLst>
              <a:ext uri="{28A0092B-C50C-407E-A947-70E740481C1C}">
                <a14:useLocalDpi xmlns:a14="http://schemas.microsoft.com/office/drawing/2010/main"/>
              </a:ext>
            </a:extLst>
          </a:blip>
          <a:srcRect/>
          <a:stretch/>
        </p:blipFill>
        <p:spPr/>
      </p:pic>
      <p:sp>
        <p:nvSpPr>
          <p:cNvPr id="2" name="Content Placeholder 14">
            <a:extLst>
              <a:ext uri="{FF2B5EF4-FFF2-40B4-BE49-F238E27FC236}">
                <a16:creationId xmlns:a16="http://schemas.microsoft.com/office/drawing/2014/main" id="{5AA472F7-D1F0-2217-88B7-5AC6F593416F}"/>
              </a:ext>
            </a:extLst>
          </p:cNvPr>
          <p:cNvSpPr txBox="1">
            <a:spLocks/>
          </p:cNvSpPr>
          <p:nvPr/>
        </p:nvSpPr>
        <p:spPr>
          <a:xfrm>
            <a:off x="252000" y="1502833"/>
            <a:ext cx="7625331" cy="3217333"/>
          </a:xfrm>
          <a:prstGeom prst="rect">
            <a:avLst/>
          </a:prstGeom>
        </p:spPr>
        <p:txBody>
          <a:bodyPr/>
          <a:lstStyle>
            <a:lvl1pPr marL="0" indent="0" algn="l" defTabSz="913911" rtl="0" eaLnBrk="1" latinLnBrk="0" hangingPunct="1">
              <a:lnSpc>
                <a:spcPct val="90000"/>
              </a:lnSpc>
              <a:spcBef>
                <a:spcPts val="1000"/>
              </a:spcBef>
              <a:buFont typeface="Arial" panose="020B0604020202020204" pitchFamily="34" charset="0"/>
              <a:buNone/>
              <a:defRPr sz="1000" kern="1200">
                <a:solidFill>
                  <a:schemeClr val="tx1"/>
                </a:solidFill>
                <a:latin typeface="Roboto Light"/>
                <a:ea typeface="+mn-ea"/>
                <a:cs typeface="Roboto Light"/>
              </a:defRPr>
            </a:lvl1pPr>
            <a:lvl2pPr marL="456947" indent="0" algn="l" defTabSz="913911"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2pPr>
            <a:lvl3pPr marL="913911" indent="0" algn="l" defTabSz="913911"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3pPr>
            <a:lvl4pPr marL="1370867" indent="0" algn="l" defTabSz="913911"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4pPr>
            <a:lvl5pPr marL="1827821" indent="0" algn="l" defTabSz="913911"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5pPr>
            <a:lvl6pPr marL="2513249" indent="-228476" algn="l" defTabSz="9139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206" indent="-228476" algn="l" defTabSz="9139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160" indent="-228476" algn="l" defTabSz="9139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116" indent="-228476" algn="l" defTabSz="9139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50000"/>
              </a:lnSpc>
              <a:buFont typeface="Arial" panose="020B0604020202020204" pitchFamily="34" charset="0"/>
              <a:buChar char="•"/>
            </a:pPr>
            <a:r>
              <a:rPr lang="es-CL" sz="1600" b="1" dirty="0"/>
              <a:t>Feriado legal anual</a:t>
            </a:r>
          </a:p>
          <a:p>
            <a:pPr marL="799847" lvl="1" indent="-342900">
              <a:lnSpc>
                <a:spcPct val="150000"/>
              </a:lnSpc>
              <a:buFont typeface="+mj-lt"/>
              <a:buAutoNum type="arabicPeriod"/>
            </a:pPr>
            <a:r>
              <a:rPr lang="es-CL" sz="1600" b="1" dirty="0"/>
              <a:t>Vacaciones de invierno</a:t>
            </a:r>
          </a:p>
          <a:p>
            <a:pPr marL="799847" lvl="1" indent="-342900">
              <a:lnSpc>
                <a:spcPct val="150000"/>
              </a:lnSpc>
              <a:buFont typeface="+mj-lt"/>
              <a:buAutoNum type="arabicPeriod"/>
            </a:pPr>
            <a:r>
              <a:rPr lang="es-CL" sz="1600" b="1" dirty="0"/>
              <a:t>Vacaciones de Fiestas Patrias</a:t>
            </a:r>
          </a:p>
          <a:p>
            <a:pPr marL="799847" lvl="1" indent="-342900">
              <a:lnSpc>
                <a:spcPct val="150000"/>
              </a:lnSpc>
              <a:buFont typeface="+mj-lt"/>
              <a:buAutoNum type="arabicPeriod"/>
            </a:pPr>
            <a:r>
              <a:rPr lang="es-CL" sz="1600" b="1" dirty="0"/>
              <a:t>Licencia médica</a:t>
            </a:r>
          </a:p>
          <a:p>
            <a:pPr marL="285750" indent="-285750">
              <a:lnSpc>
                <a:spcPct val="150000"/>
              </a:lnSpc>
              <a:buFont typeface="Arial" panose="020B0604020202020204" pitchFamily="34" charset="0"/>
              <a:buChar char="•"/>
            </a:pPr>
            <a:r>
              <a:rPr lang="es-CL" sz="1600" b="1" dirty="0"/>
              <a:t>Feriado proporcional</a:t>
            </a:r>
          </a:p>
          <a:p>
            <a:pPr marL="285750" indent="-285750">
              <a:lnSpc>
                <a:spcPct val="150000"/>
              </a:lnSpc>
              <a:buFont typeface="Arial" panose="020B0604020202020204" pitchFamily="34" charset="0"/>
              <a:buChar char="•"/>
            </a:pPr>
            <a:r>
              <a:rPr lang="es-CL" sz="1600" b="1" dirty="0"/>
              <a:t>Actividades en enero y febrero</a:t>
            </a:r>
          </a:p>
          <a:p>
            <a:pPr marL="285750" indent="-285750">
              <a:lnSpc>
                <a:spcPct val="150000"/>
              </a:lnSpc>
              <a:buFont typeface="Arial" panose="020B0604020202020204" pitchFamily="34" charset="0"/>
              <a:buChar char="•"/>
            </a:pPr>
            <a:r>
              <a:rPr lang="es-CL" sz="1600" b="1" dirty="0"/>
              <a:t>Negociación colectiva</a:t>
            </a:r>
          </a:p>
        </p:txBody>
      </p:sp>
      <p:pic>
        <p:nvPicPr>
          <p:cNvPr id="7" name="Imagen 6" descr="Imagen que contiene persona, interior, hombre, tabla&#10;&#10;Descripción generada automáticamente">
            <a:extLst>
              <a:ext uri="{FF2B5EF4-FFF2-40B4-BE49-F238E27FC236}">
                <a16:creationId xmlns:a16="http://schemas.microsoft.com/office/drawing/2014/main" id="{EF395506-F9A9-6521-E5B4-CB53740643D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6565" r="18783"/>
          <a:stretch/>
        </p:blipFill>
        <p:spPr>
          <a:xfrm>
            <a:off x="4459573" y="0"/>
            <a:ext cx="4684427" cy="5715000"/>
          </a:xfrm>
          <a:prstGeom prst="rect">
            <a:avLst/>
          </a:prstGeom>
        </p:spPr>
      </p:pic>
    </p:spTree>
    <p:extLst>
      <p:ext uri="{BB962C8B-B14F-4D97-AF65-F5344CB8AC3E}">
        <p14:creationId xmlns:p14="http://schemas.microsoft.com/office/powerpoint/2010/main" val="19395216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51999" y="1502833"/>
            <a:ext cx="5324341" cy="3217333"/>
          </a:xfrm>
        </p:spPr>
        <p:txBody>
          <a:bodyPr/>
          <a:lstStyle/>
          <a:p>
            <a:pPr marL="285750" indent="-285750">
              <a:lnSpc>
                <a:spcPct val="100000"/>
              </a:lnSpc>
              <a:buFont typeface="Arial" panose="020B0604020202020204" pitchFamily="34" charset="0"/>
              <a:buChar char="•"/>
            </a:pPr>
            <a:r>
              <a:rPr lang="es-CL" sz="2000" b="1" dirty="0"/>
              <a:t>Duración</a:t>
            </a:r>
          </a:p>
          <a:p>
            <a:pPr marL="285750" indent="-285750">
              <a:lnSpc>
                <a:spcPct val="100000"/>
              </a:lnSpc>
              <a:buFont typeface="Arial" panose="020B0604020202020204" pitchFamily="34" charset="0"/>
              <a:buChar char="•"/>
            </a:pPr>
            <a:r>
              <a:rPr lang="es-CL" sz="2000" b="1" dirty="0"/>
              <a:t>Distribución</a:t>
            </a:r>
          </a:p>
          <a:p>
            <a:pPr marL="285750" indent="-285750">
              <a:lnSpc>
                <a:spcPct val="100000"/>
              </a:lnSpc>
              <a:buFont typeface="Arial" panose="020B0604020202020204" pitchFamily="34" charset="0"/>
              <a:buChar char="•"/>
            </a:pPr>
            <a:r>
              <a:rPr lang="es-CL" sz="2000" b="1" dirty="0"/>
              <a:t>Jornada extraordinaria</a:t>
            </a:r>
          </a:p>
          <a:p>
            <a:pPr marL="285750" indent="-285750">
              <a:lnSpc>
                <a:spcPct val="100000"/>
              </a:lnSpc>
              <a:buFont typeface="Arial" panose="020B0604020202020204" pitchFamily="34" charset="0"/>
              <a:buChar char="•"/>
            </a:pPr>
            <a:r>
              <a:rPr lang="es-CL" sz="2000" b="1" dirty="0"/>
              <a:t>Jornada parcial</a:t>
            </a:r>
          </a:p>
          <a:p>
            <a:pPr marL="285750" indent="-285750">
              <a:lnSpc>
                <a:spcPct val="100000"/>
              </a:lnSpc>
              <a:buFont typeface="Arial" panose="020B0604020202020204" pitchFamily="34" charset="0"/>
              <a:buChar char="•"/>
            </a:pPr>
            <a:r>
              <a:rPr lang="es-CL" sz="2000" b="1" dirty="0"/>
              <a:t>Modificación de la jornada por empleador</a:t>
            </a:r>
          </a:p>
          <a:p>
            <a:pPr marL="285750" indent="-285750">
              <a:lnSpc>
                <a:spcPct val="100000"/>
              </a:lnSpc>
              <a:buFont typeface="Arial" panose="020B0604020202020204" pitchFamily="34" charset="0"/>
              <a:buChar char="•"/>
            </a:pPr>
            <a:r>
              <a:rPr lang="es-CL" sz="2000" b="1" dirty="0"/>
              <a:t>Labores en vacaciones de invierno</a:t>
            </a:r>
          </a:p>
        </p:txBody>
      </p:sp>
      <p:sp>
        <p:nvSpPr>
          <p:cNvPr id="9" name="Title 8"/>
          <p:cNvSpPr>
            <a:spLocks noGrp="1"/>
          </p:cNvSpPr>
          <p:nvPr>
            <p:ph type="title"/>
          </p:nvPr>
        </p:nvSpPr>
        <p:spPr/>
        <p:txBody>
          <a:bodyPr/>
          <a:lstStyle/>
          <a:p>
            <a:r>
              <a:rPr lang="en-US" dirty="0"/>
              <a:t>Jornada de </a:t>
            </a:r>
            <a:r>
              <a:rPr lang="en-US" dirty="0" err="1"/>
              <a:t>trabajo</a:t>
            </a:r>
            <a:endParaRPr lang="en-US" dirty="0"/>
          </a:p>
        </p:txBody>
      </p:sp>
      <p:sp>
        <p:nvSpPr>
          <p:cNvPr id="5" name="Footer Placeholder 4"/>
          <p:cNvSpPr>
            <a:spLocks noGrp="1"/>
          </p:cNvSpPr>
          <p:nvPr>
            <p:ph type="ftr" sz="quarter" idx="17"/>
          </p:nvPr>
        </p:nvSpPr>
        <p:spPr/>
        <p:txBody>
          <a:bodyPr/>
          <a:lstStyle/>
          <a:p>
            <a:r>
              <a:rPr lang="en-US" dirty="0"/>
              <a:t>www.alessandri.legal</a:t>
            </a:r>
          </a:p>
        </p:txBody>
      </p:sp>
      <p:sp>
        <p:nvSpPr>
          <p:cNvPr id="3" name="Slide Number Placeholder 2"/>
          <p:cNvSpPr>
            <a:spLocks noGrp="1"/>
          </p:cNvSpPr>
          <p:nvPr>
            <p:ph type="sldNum" sz="quarter" idx="4"/>
          </p:nvPr>
        </p:nvSpPr>
        <p:spPr/>
        <p:txBody>
          <a:bodyPr/>
          <a:lstStyle/>
          <a:p>
            <a:pPr defTabSz="685783"/>
            <a:fld id="{77513DED-9F41-6D4C-AADB-00EAAC4B4386}" type="slidenum">
              <a:rPr lang="sk-SK" smtClean="0"/>
              <a:pPr defTabSz="685783"/>
              <a:t>6</a:t>
            </a:fld>
            <a:endParaRPr lang="sk-SK"/>
          </a:p>
        </p:txBody>
      </p:sp>
    </p:spTree>
    <p:extLst>
      <p:ext uri="{BB962C8B-B14F-4D97-AF65-F5344CB8AC3E}">
        <p14:creationId xmlns:p14="http://schemas.microsoft.com/office/powerpoint/2010/main" val="6536281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symbol obrázka 5"/>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a:stretch>
            <a:fillRect/>
          </a:stretch>
        </p:blipFill>
        <p:spPr/>
      </p:pic>
      <p:sp>
        <p:nvSpPr>
          <p:cNvPr id="4" name="Title 3"/>
          <p:cNvSpPr>
            <a:spLocks noGrp="1"/>
          </p:cNvSpPr>
          <p:nvPr>
            <p:ph type="title"/>
          </p:nvPr>
        </p:nvSpPr>
        <p:spPr>
          <a:xfrm>
            <a:off x="4905456" y="907629"/>
            <a:ext cx="3292351" cy="423333"/>
          </a:xfrm>
        </p:spPr>
        <p:txBody>
          <a:bodyPr/>
          <a:lstStyle/>
          <a:p>
            <a:r>
              <a:rPr lang="en-US" dirty="0" err="1"/>
              <a:t>Remuneración</a:t>
            </a:r>
            <a:endParaRPr lang="en-US" dirty="0"/>
          </a:p>
        </p:txBody>
      </p:sp>
      <p:sp>
        <p:nvSpPr>
          <p:cNvPr id="5" name="Footer Placeholder 4"/>
          <p:cNvSpPr>
            <a:spLocks noGrp="1"/>
          </p:cNvSpPr>
          <p:nvPr>
            <p:ph type="ftr" sz="quarter" idx="22"/>
          </p:nvPr>
        </p:nvSpPr>
        <p:spPr/>
        <p:txBody>
          <a:bodyPr/>
          <a:lstStyle/>
          <a:p>
            <a:r>
              <a:rPr lang="en-US" dirty="0"/>
              <a:t>www.alessandri.legal</a:t>
            </a:r>
          </a:p>
        </p:txBody>
      </p:sp>
      <p:sp>
        <p:nvSpPr>
          <p:cNvPr id="7" name="Slide Number Placeholder 6"/>
          <p:cNvSpPr>
            <a:spLocks noGrp="1"/>
          </p:cNvSpPr>
          <p:nvPr>
            <p:ph type="sldNum" sz="quarter" idx="4"/>
          </p:nvPr>
        </p:nvSpPr>
        <p:spPr/>
        <p:txBody>
          <a:bodyPr/>
          <a:lstStyle/>
          <a:p>
            <a:pPr defTabSz="685783"/>
            <a:fld id="{77513DED-9F41-6D4C-AADB-00EAAC4B4386}" type="slidenum">
              <a:rPr lang="sk-SK" smtClean="0"/>
              <a:pPr defTabSz="685783"/>
              <a:t>7</a:t>
            </a:fld>
            <a:endParaRPr lang="sk-SK"/>
          </a:p>
        </p:txBody>
      </p:sp>
      <p:pic>
        <p:nvPicPr>
          <p:cNvPr id="2" name="Imagen 1" descr="Imagen que contiene Interfaz de usuario gráfica&#10;&#10;Descripción generada automáticamente">
            <a:extLst>
              <a:ext uri="{FF2B5EF4-FFF2-40B4-BE49-F238E27FC236}">
                <a16:creationId xmlns:a16="http://schemas.microsoft.com/office/drawing/2014/main" id="{C6FFAFAC-E461-8738-A3B0-DDBDCF966C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6878" r="9795"/>
          <a:stretch/>
        </p:blipFill>
        <p:spPr>
          <a:xfrm>
            <a:off x="1413" y="0"/>
            <a:ext cx="4570587" cy="5715000"/>
          </a:xfrm>
          <a:prstGeom prst="rect">
            <a:avLst/>
          </a:prstGeom>
        </p:spPr>
      </p:pic>
      <p:sp>
        <p:nvSpPr>
          <p:cNvPr id="3" name="Subtitle 1">
            <a:extLst>
              <a:ext uri="{FF2B5EF4-FFF2-40B4-BE49-F238E27FC236}">
                <a16:creationId xmlns:a16="http://schemas.microsoft.com/office/drawing/2014/main" id="{1FD54391-30BF-C0C5-B36F-6AAD3966186F}"/>
              </a:ext>
            </a:extLst>
          </p:cNvPr>
          <p:cNvSpPr txBox="1">
            <a:spLocks/>
          </p:cNvSpPr>
          <p:nvPr/>
        </p:nvSpPr>
        <p:spPr>
          <a:xfrm>
            <a:off x="4827275" y="1674999"/>
            <a:ext cx="3697747" cy="3487844"/>
          </a:xfrm>
          <a:prstGeom prst="rect">
            <a:avLst/>
          </a:prstGeom>
        </p:spPr>
        <p:txBody>
          <a:bodyPr/>
          <a:lstStyle>
            <a:lvl1pPr marL="0" indent="0" algn="l" defTabSz="913911" rtl="0" eaLnBrk="1" latinLnBrk="0" hangingPunct="1">
              <a:lnSpc>
                <a:spcPct val="90000"/>
              </a:lnSpc>
              <a:spcBef>
                <a:spcPts val="1000"/>
              </a:spcBef>
              <a:buFont typeface="Arial" panose="020B0604020202020204" pitchFamily="34" charset="0"/>
              <a:buNone/>
              <a:defRPr sz="1000" kern="1200">
                <a:solidFill>
                  <a:schemeClr val="tx1"/>
                </a:solidFill>
                <a:latin typeface="Roboto Light"/>
                <a:ea typeface="+mn-ea"/>
                <a:cs typeface="Roboto Light"/>
              </a:defRPr>
            </a:lvl1pPr>
            <a:lvl2pPr marL="456947" indent="0" algn="l" defTabSz="913911"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2pPr>
            <a:lvl3pPr marL="913911" indent="0" algn="l" defTabSz="913911"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3pPr>
            <a:lvl4pPr marL="1370867" indent="0" algn="l" defTabSz="913911"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4pPr>
            <a:lvl5pPr marL="1827821" indent="0" algn="l" defTabSz="913911" rtl="0" eaLnBrk="1" latinLnBrk="0" hangingPunct="1">
              <a:lnSpc>
                <a:spcPct val="90000"/>
              </a:lnSpc>
              <a:spcBef>
                <a:spcPts val="500"/>
              </a:spcBef>
              <a:buFont typeface="Arial" panose="020B0604020202020204" pitchFamily="34" charset="0"/>
              <a:buNone/>
              <a:defRPr sz="1000" kern="1200">
                <a:solidFill>
                  <a:schemeClr val="tx1"/>
                </a:solidFill>
                <a:latin typeface="Roboto Light"/>
                <a:ea typeface="+mn-ea"/>
                <a:cs typeface="Roboto Light"/>
              </a:defRPr>
            </a:lvl5pPr>
            <a:lvl6pPr marL="2513249" indent="-228476" algn="l" defTabSz="9139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206" indent="-228476" algn="l" defTabSz="9139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160" indent="-228476" algn="l" defTabSz="9139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116" indent="-228476" algn="l" defTabSz="9139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50000"/>
              </a:lnSpc>
              <a:buFont typeface="Arial" panose="020B0604020202020204" pitchFamily="34" charset="0"/>
              <a:buChar char="•"/>
            </a:pPr>
            <a:r>
              <a:rPr lang="es-CL" sz="1600" b="1" dirty="0"/>
              <a:t>Aplicación del Estatuto Docente</a:t>
            </a:r>
          </a:p>
          <a:p>
            <a:pPr marL="285750" indent="-285750">
              <a:lnSpc>
                <a:spcPct val="150000"/>
              </a:lnSpc>
              <a:buFont typeface="Arial" panose="020B0604020202020204" pitchFamily="34" charset="0"/>
              <a:buChar char="•"/>
            </a:pPr>
            <a:r>
              <a:rPr lang="es-CL" sz="1600" b="1" dirty="0"/>
              <a:t>Ingreso mínimo</a:t>
            </a:r>
          </a:p>
          <a:p>
            <a:pPr marL="285750" indent="-285750">
              <a:lnSpc>
                <a:spcPct val="150000"/>
              </a:lnSpc>
              <a:buFont typeface="Arial" panose="020B0604020202020204" pitchFamily="34" charset="0"/>
              <a:buChar char="•"/>
            </a:pPr>
            <a:r>
              <a:rPr lang="es-CL" sz="1600" b="1" dirty="0"/>
              <a:t>Valor hora cronológica docente</a:t>
            </a:r>
          </a:p>
          <a:p>
            <a:pPr marL="285750" indent="-285750">
              <a:lnSpc>
                <a:spcPct val="150000"/>
              </a:lnSpc>
              <a:buFont typeface="Arial" panose="020B0604020202020204" pitchFamily="34" charset="0"/>
              <a:buChar char="•"/>
            </a:pPr>
            <a:r>
              <a:rPr lang="es-CL" sz="1600" b="1" dirty="0"/>
              <a:t>Cálculo de descuentos en caso de jornada con distinta duración diaria</a:t>
            </a:r>
          </a:p>
        </p:txBody>
      </p:sp>
    </p:spTree>
    <p:extLst>
      <p:ext uri="{BB962C8B-B14F-4D97-AF65-F5344CB8AC3E}">
        <p14:creationId xmlns:p14="http://schemas.microsoft.com/office/powerpoint/2010/main" val="1833684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9C568A45-8712-48D2-E20B-BA8E42D4A662}"/>
              </a:ext>
            </a:extLst>
          </p:cNvPr>
          <p:cNvSpPr>
            <a:spLocks noGrp="1"/>
          </p:cNvSpPr>
          <p:nvPr>
            <p:ph type="body" sz="quarter" idx="21"/>
          </p:nvPr>
        </p:nvSpPr>
        <p:spPr>
          <a:xfrm>
            <a:off x="175840" y="1061717"/>
            <a:ext cx="8716160" cy="4166477"/>
          </a:xfrm>
        </p:spPr>
        <p:txBody>
          <a:bodyPr/>
          <a:lstStyle/>
          <a:p>
            <a:r>
              <a:rPr lang="es-CL" sz="1800" b="1" dirty="0"/>
              <a:t>- Requisito para obtener el reconocimiento oficial</a:t>
            </a:r>
            <a:br>
              <a:rPr lang="es-CL" sz="1800" b="1" dirty="0"/>
            </a:br>
            <a:r>
              <a:rPr lang="es-CL" sz="1800" b="1" dirty="0"/>
              <a:t>- Requisito para mantener el reconocimiento oficial</a:t>
            </a:r>
            <a:br>
              <a:rPr lang="es-CL" sz="1800" b="1" dirty="0"/>
            </a:br>
            <a:r>
              <a:rPr lang="es-CL" sz="1800" b="1" dirty="0"/>
              <a:t>- Requisito para regular materias propias del funcionamiento del Colegio (convivencia)</a:t>
            </a:r>
          </a:p>
          <a:p>
            <a:br>
              <a:rPr lang="es-CL" sz="1800" b="1" dirty="0"/>
            </a:br>
            <a:r>
              <a:rPr lang="es-CL" sz="1800" b="1" dirty="0"/>
              <a:t>“Debe permitir el ejercicio efectivo de los derechos y deberes señalados en esta ley”.</a:t>
            </a:r>
          </a:p>
        </p:txBody>
      </p:sp>
      <p:sp>
        <p:nvSpPr>
          <p:cNvPr id="4" name="Título 3">
            <a:extLst>
              <a:ext uri="{FF2B5EF4-FFF2-40B4-BE49-F238E27FC236}">
                <a16:creationId xmlns:a16="http://schemas.microsoft.com/office/drawing/2014/main" id="{A7D9D851-9F77-54BC-D32C-C80F522F3DF8}"/>
              </a:ext>
            </a:extLst>
          </p:cNvPr>
          <p:cNvSpPr>
            <a:spLocks noGrp="1"/>
          </p:cNvSpPr>
          <p:nvPr>
            <p:ph type="title"/>
          </p:nvPr>
        </p:nvSpPr>
        <p:spPr>
          <a:xfrm>
            <a:off x="318526" y="479875"/>
            <a:ext cx="7604658" cy="423333"/>
          </a:xfrm>
        </p:spPr>
        <p:txBody>
          <a:bodyPr/>
          <a:lstStyle/>
          <a:p>
            <a:r>
              <a:rPr lang="es-CL" dirty="0"/>
              <a:t>Reglamento Interno</a:t>
            </a:r>
          </a:p>
        </p:txBody>
      </p:sp>
      <p:sp>
        <p:nvSpPr>
          <p:cNvPr id="5" name="Marcador de pie de página 4">
            <a:extLst>
              <a:ext uri="{FF2B5EF4-FFF2-40B4-BE49-F238E27FC236}">
                <a16:creationId xmlns:a16="http://schemas.microsoft.com/office/drawing/2014/main" id="{D44A1FDF-31A0-31BF-E04A-8E318DA4F934}"/>
              </a:ext>
            </a:extLst>
          </p:cNvPr>
          <p:cNvSpPr>
            <a:spLocks noGrp="1"/>
          </p:cNvSpPr>
          <p:nvPr>
            <p:ph type="ftr" sz="quarter" idx="22"/>
          </p:nvPr>
        </p:nvSpPr>
        <p:spPr/>
        <p:txBody>
          <a:bodyPr/>
          <a:lstStyle/>
          <a:p>
            <a:r>
              <a:rPr lang="en-US"/>
              <a:t>www.alessandri.legal</a:t>
            </a:r>
            <a:endParaRPr lang="en-US" dirty="0"/>
          </a:p>
        </p:txBody>
      </p:sp>
      <p:sp>
        <p:nvSpPr>
          <p:cNvPr id="6" name="Marcador de número de diapositiva 5">
            <a:extLst>
              <a:ext uri="{FF2B5EF4-FFF2-40B4-BE49-F238E27FC236}">
                <a16:creationId xmlns:a16="http://schemas.microsoft.com/office/drawing/2014/main" id="{BF531F64-3510-C1FD-5D71-2446A4CB0048}"/>
              </a:ext>
            </a:extLst>
          </p:cNvPr>
          <p:cNvSpPr>
            <a:spLocks noGrp="1"/>
          </p:cNvSpPr>
          <p:nvPr>
            <p:ph type="sldNum" sz="quarter" idx="4"/>
          </p:nvPr>
        </p:nvSpPr>
        <p:spPr/>
        <p:txBody>
          <a:bodyPr/>
          <a:lstStyle/>
          <a:p>
            <a:pPr defTabSz="685783"/>
            <a:fld id="{77513DED-9F41-6D4C-AADB-00EAAC4B4386}" type="slidenum">
              <a:rPr lang="sk-SK" smtClean="0"/>
              <a:pPr defTabSz="685783"/>
              <a:t>8</a:t>
            </a:fld>
            <a:endParaRPr lang="sk-SK"/>
          </a:p>
        </p:txBody>
      </p:sp>
      <p:sp>
        <p:nvSpPr>
          <p:cNvPr id="8" name="CuadroTexto 7">
            <a:extLst>
              <a:ext uri="{FF2B5EF4-FFF2-40B4-BE49-F238E27FC236}">
                <a16:creationId xmlns:a16="http://schemas.microsoft.com/office/drawing/2014/main" id="{977F0DCC-7A2C-8A39-04D4-CF32AFFBC78A}"/>
              </a:ext>
            </a:extLst>
          </p:cNvPr>
          <p:cNvSpPr txBox="1"/>
          <p:nvPr/>
        </p:nvSpPr>
        <p:spPr>
          <a:xfrm>
            <a:off x="175840" y="3356057"/>
            <a:ext cx="7575458" cy="1477328"/>
          </a:xfrm>
          <a:prstGeom prst="rect">
            <a:avLst/>
          </a:prstGeom>
          <a:noFill/>
        </p:spPr>
        <p:txBody>
          <a:bodyPr wrap="square">
            <a:spAutoFit/>
          </a:bodyPr>
          <a:lstStyle/>
          <a:p>
            <a:r>
              <a:rPr lang="es-CL" sz="1800" b="1" dirty="0"/>
              <a:t>Sanciones:</a:t>
            </a:r>
            <a:br>
              <a:rPr lang="es-CL" sz="1800" b="1" dirty="0"/>
            </a:br>
            <a:r>
              <a:rPr lang="es-CL" sz="1800" b="1" dirty="0"/>
              <a:t>- Ineficacia</a:t>
            </a:r>
            <a:br>
              <a:rPr lang="es-CL" sz="1800" b="1" dirty="0"/>
            </a:br>
            <a:r>
              <a:rPr lang="es-CL" sz="1800" b="1" dirty="0"/>
              <a:t>- Amonestaciones</a:t>
            </a:r>
            <a:br>
              <a:rPr lang="es-CL" sz="1800" b="1" dirty="0"/>
            </a:br>
            <a:r>
              <a:rPr lang="es-CL" sz="1800" b="1" dirty="0"/>
              <a:t>- Multas </a:t>
            </a:r>
            <a:br>
              <a:rPr lang="es-CL" sz="1800" b="1" dirty="0"/>
            </a:br>
            <a:r>
              <a:rPr lang="es-CL" sz="1800" b="1" dirty="0"/>
              <a:t>- Pérdida reconocimiento oficial</a:t>
            </a:r>
          </a:p>
        </p:txBody>
      </p:sp>
    </p:spTree>
    <p:extLst>
      <p:ext uri="{BB962C8B-B14F-4D97-AF65-F5344CB8AC3E}">
        <p14:creationId xmlns:p14="http://schemas.microsoft.com/office/powerpoint/2010/main" val="17518643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13593D48-708D-9A1B-29A9-DE4AF27E6AB0}"/>
              </a:ext>
            </a:extLst>
          </p:cNvPr>
          <p:cNvSpPr>
            <a:spLocks noGrp="1"/>
          </p:cNvSpPr>
          <p:nvPr>
            <p:ph type="body" sz="quarter" idx="21"/>
          </p:nvPr>
        </p:nvSpPr>
        <p:spPr>
          <a:xfrm>
            <a:off x="555674" y="1502833"/>
            <a:ext cx="8336332" cy="3217333"/>
          </a:xfrm>
        </p:spPr>
        <p:txBody>
          <a:bodyPr/>
          <a:lstStyle/>
          <a:p>
            <a:r>
              <a:rPr lang="es-CL" sz="2400" b="1" dirty="0"/>
              <a:t>1. Elementos cuantitativos (menciones mínimas):</a:t>
            </a:r>
          </a:p>
          <a:p>
            <a:pPr marL="742697" lvl="1" indent="-285750">
              <a:buFont typeface="Arial" panose="020B0604020202020204" pitchFamily="34" charset="0"/>
              <a:buChar char="•"/>
            </a:pPr>
            <a:r>
              <a:rPr lang="es-CL" sz="1800" b="1" dirty="0"/>
              <a:t>  Derechos y deberes de la comunidad educativa</a:t>
            </a:r>
          </a:p>
          <a:p>
            <a:pPr marL="742697" lvl="1" indent="-285750">
              <a:buFont typeface="Arial" panose="020B0604020202020204" pitchFamily="34" charset="0"/>
              <a:buChar char="•"/>
            </a:pPr>
            <a:r>
              <a:rPr lang="es-CL" sz="1800" b="1" dirty="0"/>
              <a:t>  Estructura y funcionamiento del colegio</a:t>
            </a:r>
          </a:p>
          <a:p>
            <a:pPr marL="742697" lvl="1" indent="-285750">
              <a:buFont typeface="Arial" panose="020B0604020202020204" pitchFamily="34" charset="0"/>
              <a:buChar char="•"/>
            </a:pPr>
            <a:r>
              <a:rPr lang="es-CL" sz="1800" b="1" dirty="0"/>
              <a:t>  Procesos de admisión</a:t>
            </a:r>
          </a:p>
          <a:p>
            <a:pPr marL="742697" lvl="1" indent="-285750">
              <a:buFont typeface="Arial" panose="020B0604020202020204" pitchFamily="34" charset="0"/>
              <a:buChar char="•"/>
            </a:pPr>
            <a:r>
              <a:rPr lang="es-CL" sz="1800" b="1" dirty="0"/>
              <a:t>  Pagos y becas</a:t>
            </a:r>
          </a:p>
          <a:p>
            <a:pPr marL="742697" lvl="1" indent="-285750">
              <a:buFont typeface="Arial" panose="020B0604020202020204" pitchFamily="34" charset="0"/>
              <a:buChar char="•"/>
            </a:pPr>
            <a:r>
              <a:rPr lang="es-CL" sz="1800" b="1" dirty="0"/>
              <a:t>  Uniforme escolar</a:t>
            </a:r>
          </a:p>
          <a:p>
            <a:pPr marL="742697" lvl="1" indent="-285750">
              <a:buFont typeface="Arial" panose="020B0604020202020204" pitchFamily="34" charset="0"/>
              <a:buChar char="•"/>
            </a:pPr>
            <a:r>
              <a:rPr lang="es-CL" sz="1800" b="1" dirty="0"/>
              <a:t>  Seguridad y resguardo de derechos (protocolos)</a:t>
            </a:r>
          </a:p>
          <a:p>
            <a:pPr marL="285750" indent="-285750">
              <a:buFont typeface="Arial" panose="020B0604020202020204" pitchFamily="34" charset="0"/>
              <a:buChar char="•"/>
            </a:pPr>
            <a:endParaRPr lang="es-CL" sz="1800" b="1" dirty="0"/>
          </a:p>
        </p:txBody>
      </p:sp>
      <p:sp>
        <p:nvSpPr>
          <p:cNvPr id="4" name="Título 3">
            <a:extLst>
              <a:ext uri="{FF2B5EF4-FFF2-40B4-BE49-F238E27FC236}">
                <a16:creationId xmlns:a16="http://schemas.microsoft.com/office/drawing/2014/main" id="{D6BC7225-BE3A-CE44-C6EF-46082B49C5DC}"/>
              </a:ext>
            </a:extLst>
          </p:cNvPr>
          <p:cNvSpPr>
            <a:spLocks noGrp="1"/>
          </p:cNvSpPr>
          <p:nvPr>
            <p:ph type="title"/>
          </p:nvPr>
        </p:nvSpPr>
        <p:spPr>
          <a:xfrm>
            <a:off x="661741" y="486836"/>
            <a:ext cx="6744899" cy="948069"/>
          </a:xfrm>
        </p:spPr>
        <p:txBody>
          <a:bodyPr/>
          <a:lstStyle/>
          <a:p>
            <a:r>
              <a:rPr lang="es-CL" sz="2800" dirty="0"/>
              <a:t>¿Puedo decir cualquier cosa en el Reglamento Interno?</a:t>
            </a:r>
            <a:br>
              <a:rPr lang="es-CL" sz="2800" dirty="0"/>
            </a:br>
            <a:endParaRPr lang="es-CL" dirty="0"/>
          </a:p>
        </p:txBody>
      </p:sp>
      <p:sp>
        <p:nvSpPr>
          <p:cNvPr id="5" name="Marcador de pie de página 4">
            <a:extLst>
              <a:ext uri="{FF2B5EF4-FFF2-40B4-BE49-F238E27FC236}">
                <a16:creationId xmlns:a16="http://schemas.microsoft.com/office/drawing/2014/main" id="{7E3B0448-3ED1-238D-6E8A-70E927F1B606}"/>
              </a:ext>
            </a:extLst>
          </p:cNvPr>
          <p:cNvSpPr>
            <a:spLocks noGrp="1"/>
          </p:cNvSpPr>
          <p:nvPr>
            <p:ph type="ftr" sz="quarter" idx="22"/>
          </p:nvPr>
        </p:nvSpPr>
        <p:spPr/>
        <p:txBody>
          <a:bodyPr/>
          <a:lstStyle/>
          <a:p>
            <a:r>
              <a:rPr lang="en-US" dirty="0"/>
              <a:t>www.alessandri.legal</a:t>
            </a:r>
          </a:p>
        </p:txBody>
      </p:sp>
      <p:sp>
        <p:nvSpPr>
          <p:cNvPr id="6" name="Marcador de número de diapositiva 5">
            <a:extLst>
              <a:ext uri="{FF2B5EF4-FFF2-40B4-BE49-F238E27FC236}">
                <a16:creationId xmlns:a16="http://schemas.microsoft.com/office/drawing/2014/main" id="{512EFA46-5CD3-47F4-EF73-C3BCD81E0BFA}"/>
              </a:ext>
            </a:extLst>
          </p:cNvPr>
          <p:cNvSpPr>
            <a:spLocks noGrp="1"/>
          </p:cNvSpPr>
          <p:nvPr>
            <p:ph type="sldNum" sz="quarter" idx="4"/>
          </p:nvPr>
        </p:nvSpPr>
        <p:spPr/>
        <p:txBody>
          <a:bodyPr/>
          <a:lstStyle/>
          <a:p>
            <a:pPr defTabSz="685783"/>
            <a:fld id="{77513DED-9F41-6D4C-AADB-00EAAC4B4386}" type="slidenum">
              <a:rPr lang="sk-SK" smtClean="0"/>
              <a:pPr defTabSz="685783"/>
              <a:t>9</a:t>
            </a:fld>
            <a:endParaRPr lang="sk-SK"/>
          </a:p>
        </p:txBody>
      </p:sp>
    </p:spTree>
    <p:extLst>
      <p:ext uri="{BB962C8B-B14F-4D97-AF65-F5344CB8AC3E}">
        <p14:creationId xmlns:p14="http://schemas.microsoft.com/office/powerpoint/2010/main" val="13238941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Summit_1-PowerPoint-Template">
  <a:themeElements>
    <a:clrScheme name="default light">
      <a:dk1>
        <a:srgbClr val="797979"/>
      </a:dk1>
      <a:lt1>
        <a:srgbClr val="FFFFFF"/>
      </a:lt1>
      <a:dk2>
        <a:srgbClr val="21242F"/>
      </a:dk2>
      <a:lt2>
        <a:srgbClr val="FFFFFF"/>
      </a:lt2>
      <a:accent1>
        <a:srgbClr val="21242F"/>
      </a:accent1>
      <a:accent2>
        <a:srgbClr val="EA3945"/>
      </a:accent2>
      <a:accent3>
        <a:srgbClr val="A6B5BF"/>
      </a:accent3>
      <a:accent4>
        <a:srgbClr val="575B66"/>
      </a:accent4>
      <a:accent5>
        <a:srgbClr val="777D8C"/>
      </a:accent5>
      <a:accent6>
        <a:srgbClr val="9599A6"/>
      </a:accent6>
      <a:hlink>
        <a:srgbClr val="EA3945"/>
      </a:hlink>
      <a:folHlink>
        <a:srgbClr val="A6B5BF"/>
      </a:folHlink>
    </a:clrScheme>
    <a:fontScheme name="Personalizado 1">
      <a:majorFont>
        <a:latin typeface="Montserrat"/>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ummit-01" id="{839AE325-EC27-41C2-BB25-10380FDE0E63}" vid="{E1FF81CA-314F-4FFD-8BAF-9534A298B5B6}"/>
    </a:ext>
  </a:extLst>
</a:theme>
</file>

<file path=ppt/theme/theme10.xml><?xml version="1.0" encoding="utf-8"?>
<a:theme xmlns:a="http://schemas.openxmlformats.org/drawingml/2006/main" name="Initial 2 Master">
  <a:themeElements>
    <a:clrScheme name="default light">
      <a:dk1>
        <a:srgbClr val="797979"/>
      </a:dk1>
      <a:lt1>
        <a:srgbClr val="FFFFFF"/>
      </a:lt1>
      <a:dk2>
        <a:srgbClr val="21242F"/>
      </a:dk2>
      <a:lt2>
        <a:srgbClr val="FFFFFF"/>
      </a:lt2>
      <a:accent1>
        <a:srgbClr val="21242F"/>
      </a:accent1>
      <a:accent2>
        <a:srgbClr val="EA3945"/>
      </a:accent2>
      <a:accent3>
        <a:srgbClr val="A6B5BF"/>
      </a:accent3>
      <a:accent4>
        <a:srgbClr val="575B66"/>
      </a:accent4>
      <a:accent5>
        <a:srgbClr val="777D8C"/>
      </a:accent5>
      <a:accent6>
        <a:srgbClr val="9599A6"/>
      </a:accent6>
      <a:hlink>
        <a:srgbClr val="EA3945"/>
      </a:hlink>
      <a:folHlink>
        <a:srgbClr val="A6B5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Map Master">
  <a:themeElements>
    <a:clrScheme name="default light">
      <a:dk1>
        <a:srgbClr val="797979"/>
      </a:dk1>
      <a:lt1>
        <a:srgbClr val="FFFFFF"/>
      </a:lt1>
      <a:dk2>
        <a:srgbClr val="21242F"/>
      </a:dk2>
      <a:lt2>
        <a:srgbClr val="FFFFFF"/>
      </a:lt2>
      <a:accent1>
        <a:srgbClr val="21242F"/>
      </a:accent1>
      <a:accent2>
        <a:srgbClr val="EA3945"/>
      </a:accent2>
      <a:accent3>
        <a:srgbClr val="A6B5BF"/>
      </a:accent3>
      <a:accent4>
        <a:srgbClr val="575B66"/>
      </a:accent4>
      <a:accent5>
        <a:srgbClr val="777D8C"/>
      </a:accent5>
      <a:accent6>
        <a:srgbClr val="9599A6"/>
      </a:accent6>
      <a:hlink>
        <a:srgbClr val="EA3945"/>
      </a:hlink>
      <a:folHlink>
        <a:srgbClr val="A6B5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sic Centered Master">
  <a:themeElements>
    <a:clrScheme name="default light">
      <a:dk1>
        <a:srgbClr val="797979"/>
      </a:dk1>
      <a:lt1>
        <a:srgbClr val="FFFFFF"/>
      </a:lt1>
      <a:dk2>
        <a:srgbClr val="21242F"/>
      </a:dk2>
      <a:lt2>
        <a:srgbClr val="FFFFFF"/>
      </a:lt2>
      <a:accent1>
        <a:srgbClr val="21242F"/>
      </a:accent1>
      <a:accent2>
        <a:srgbClr val="EA3945"/>
      </a:accent2>
      <a:accent3>
        <a:srgbClr val="A6B5BF"/>
      </a:accent3>
      <a:accent4>
        <a:srgbClr val="575B66"/>
      </a:accent4>
      <a:accent5>
        <a:srgbClr val="777D8C"/>
      </a:accent5>
      <a:accent6>
        <a:srgbClr val="9599A6"/>
      </a:accent6>
      <a:hlink>
        <a:srgbClr val="EA3945"/>
      </a:hlink>
      <a:folHlink>
        <a:srgbClr val="A6B5BF"/>
      </a:folHlink>
    </a:clrScheme>
    <a:fontScheme name="Office 2">
      <a:majorFont>
        <a:latin typeface="Roboto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Roboto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ummit-01" id="{839AE325-EC27-41C2-BB25-10380FDE0E63}" vid="{E1FF81CA-314F-4FFD-8BAF-9534A298B5B6}"/>
    </a:ext>
  </a:extLst>
</a:theme>
</file>

<file path=ppt/theme/theme3.xml><?xml version="1.0" encoding="utf-8"?>
<a:theme xmlns:a="http://schemas.openxmlformats.org/drawingml/2006/main" name="Mock-Up Master">
  <a:themeElements>
    <a:clrScheme name="default light">
      <a:dk1>
        <a:srgbClr val="797979"/>
      </a:dk1>
      <a:lt1>
        <a:srgbClr val="FFFFFF"/>
      </a:lt1>
      <a:dk2>
        <a:srgbClr val="21242F"/>
      </a:dk2>
      <a:lt2>
        <a:srgbClr val="FFFFFF"/>
      </a:lt2>
      <a:accent1>
        <a:srgbClr val="21242F"/>
      </a:accent1>
      <a:accent2>
        <a:srgbClr val="EA3945"/>
      </a:accent2>
      <a:accent3>
        <a:srgbClr val="A6B5BF"/>
      </a:accent3>
      <a:accent4>
        <a:srgbClr val="575B66"/>
      </a:accent4>
      <a:accent5>
        <a:srgbClr val="777D8C"/>
      </a:accent5>
      <a:accent6>
        <a:srgbClr val="9599A6"/>
      </a:accent6>
      <a:hlink>
        <a:srgbClr val="EA3945"/>
      </a:hlink>
      <a:folHlink>
        <a:srgbClr val="A6B5BF"/>
      </a:folHlink>
    </a:clrScheme>
    <a:fontScheme name="Office 2">
      <a:majorFont>
        <a:latin typeface="Roboto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Roboto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ummit-01" id="{839AE325-EC27-41C2-BB25-10380FDE0E63}" vid="{E1FF81CA-314F-4FFD-8BAF-9534A298B5B6}"/>
    </a:ext>
  </a:extLst>
</a:theme>
</file>

<file path=ppt/theme/theme4.xml><?xml version="1.0" encoding="utf-8"?>
<a:theme xmlns:a="http://schemas.openxmlformats.org/drawingml/2006/main" name="Portfolio/Grid Master">
  <a:themeElements>
    <a:clrScheme name="default light">
      <a:dk1>
        <a:srgbClr val="797979"/>
      </a:dk1>
      <a:lt1>
        <a:srgbClr val="FFFFFF"/>
      </a:lt1>
      <a:dk2>
        <a:srgbClr val="21242F"/>
      </a:dk2>
      <a:lt2>
        <a:srgbClr val="FFFFFF"/>
      </a:lt2>
      <a:accent1>
        <a:srgbClr val="21242F"/>
      </a:accent1>
      <a:accent2>
        <a:srgbClr val="EA3945"/>
      </a:accent2>
      <a:accent3>
        <a:srgbClr val="A6B5BF"/>
      </a:accent3>
      <a:accent4>
        <a:srgbClr val="575B66"/>
      </a:accent4>
      <a:accent5>
        <a:srgbClr val="777D8C"/>
      </a:accent5>
      <a:accent6>
        <a:srgbClr val="9599A6"/>
      </a:accent6>
      <a:hlink>
        <a:srgbClr val="EA3945"/>
      </a:hlink>
      <a:folHlink>
        <a:srgbClr val="A6B5BF"/>
      </a:folHlink>
    </a:clrScheme>
    <a:fontScheme name="Office 2">
      <a:majorFont>
        <a:latin typeface="Roboto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Roboto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ummit-01" id="{839AE325-EC27-41C2-BB25-10380FDE0E63}" vid="{E1FF81CA-314F-4FFD-8BAF-9534A298B5B6}"/>
    </a:ext>
  </a:extLst>
</a:theme>
</file>

<file path=ppt/theme/theme5.xml><?xml version="1.0" encoding="utf-8"?>
<a:theme xmlns:a="http://schemas.openxmlformats.org/drawingml/2006/main" name="Portfolio/Creative Master">
  <a:themeElements>
    <a:clrScheme name="default light">
      <a:dk1>
        <a:srgbClr val="797979"/>
      </a:dk1>
      <a:lt1>
        <a:srgbClr val="FFFFFF"/>
      </a:lt1>
      <a:dk2>
        <a:srgbClr val="21242F"/>
      </a:dk2>
      <a:lt2>
        <a:srgbClr val="FFFFFF"/>
      </a:lt2>
      <a:accent1>
        <a:srgbClr val="21242F"/>
      </a:accent1>
      <a:accent2>
        <a:srgbClr val="EA3945"/>
      </a:accent2>
      <a:accent3>
        <a:srgbClr val="A6B5BF"/>
      </a:accent3>
      <a:accent4>
        <a:srgbClr val="575B66"/>
      </a:accent4>
      <a:accent5>
        <a:srgbClr val="777D8C"/>
      </a:accent5>
      <a:accent6>
        <a:srgbClr val="9599A6"/>
      </a:accent6>
      <a:hlink>
        <a:srgbClr val="EA3945"/>
      </a:hlink>
      <a:folHlink>
        <a:srgbClr val="A6B5B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ummit-01" id="{839AE325-EC27-41C2-BB25-10380FDE0E63}" vid="{E1FF81CA-314F-4FFD-8BAF-9534A298B5B6}"/>
    </a:ext>
  </a:extLst>
</a:theme>
</file>

<file path=ppt/theme/theme6.xml><?xml version="1.0" encoding="utf-8"?>
<a:theme xmlns:a="http://schemas.openxmlformats.org/drawingml/2006/main" name="Portfolio/Detail Master">
  <a:themeElements>
    <a:clrScheme name="default light">
      <a:dk1>
        <a:srgbClr val="797979"/>
      </a:dk1>
      <a:lt1>
        <a:srgbClr val="FFFFFF"/>
      </a:lt1>
      <a:dk2>
        <a:srgbClr val="21242F"/>
      </a:dk2>
      <a:lt2>
        <a:srgbClr val="FFFFFF"/>
      </a:lt2>
      <a:accent1>
        <a:srgbClr val="21242F"/>
      </a:accent1>
      <a:accent2>
        <a:srgbClr val="EA3945"/>
      </a:accent2>
      <a:accent3>
        <a:srgbClr val="A6B5BF"/>
      </a:accent3>
      <a:accent4>
        <a:srgbClr val="575B66"/>
      </a:accent4>
      <a:accent5>
        <a:srgbClr val="777D8C"/>
      </a:accent5>
      <a:accent6>
        <a:srgbClr val="9599A6"/>
      </a:accent6>
      <a:hlink>
        <a:srgbClr val="EA3945"/>
      </a:hlink>
      <a:folHlink>
        <a:srgbClr val="A6B5BF"/>
      </a:folHlink>
    </a:clrScheme>
    <a:fontScheme name="Office 2">
      <a:majorFont>
        <a:latin typeface="Roboto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Roboto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ummit-01" id="{839AE325-EC27-41C2-BB25-10380FDE0E63}" vid="{E1FF81CA-314F-4FFD-8BAF-9534A298B5B6}"/>
    </a:ext>
  </a:extLst>
</a:theme>
</file>

<file path=ppt/theme/theme7.xml><?xml version="1.0" encoding="utf-8"?>
<a:theme xmlns:a="http://schemas.openxmlformats.org/drawingml/2006/main" name="Chart Master">
  <a:themeElements>
    <a:clrScheme name="default light">
      <a:dk1>
        <a:srgbClr val="797979"/>
      </a:dk1>
      <a:lt1>
        <a:srgbClr val="FFFFFF"/>
      </a:lt1>
      <a:dk2>
        <a:srgbClr val="21242F"/>
      </a:dk2>
      <a:lt2>
        <a:srgbClr val="FFFFFF"/>
      </a:lt2>
      <a:accent1>
        <a:srgbClr val="21242F"/>
      </a:accent1>
      <a:accent2>
        <a:srgbClr val="EA3945"/>
      </a:accent2>
      <a:accent3>
        <a:srgbClr val="A6B5BF"/>
      </a:accent3>
      <a:accent4>
        <a:srgbClr val="575B66"/>
      </a:accent4>
      <a:accent5>
        <a:srgbClr val="777D8C"/>
      </a:accent5>
      <a:accent6>
        <a:srgbClr val="9599A6"/>
      </a:accent6>
      <a:hlink>
        <a:srgbClr val="EA3945"/>
      </a:hlink>
      <a:folHlink>
        <a:srgbClr val="A6B5BF"/>
      </a:folHlink>
    </a:clrScheme>
    <a:fontScheme name="Office 2">
      <a:majorFont>
        <a:latin typeface="Roboto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Roboto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ummit-01" id="{839AE325-EC27-41C2-BB25-10380FDE0E63}" vid="{E1FF81CA-314F-4FFD-8BAF-9534A298B5B6}"/>
    </a:ext>
  </a:extLst>
</a:theme>
</file>

<file path=ppt/theme/theme8.xml><?xml version="1.0" encoding="utf-8"?>
<a:theme xmlns:a="http://schemas.openxmlformats.org/drawingml/2006/main" name="Initial Master">
  <a:themeElements>
    <a:clrScheme name="default light">
      <a:dk1>
        <a:srgbClr val="797979"/>
      </a:dk1>
      <a:lt1>
        <a:srgbClr val="FFFFFF"/>
      </a:lt1>
      <a:dk2>
        <a:srgbClr val="21242F"/>
      </a:dk2>
      <a:lt2>
        <a:srgbClr val="FFFFFF"/>
      </a:lt2>
      <a:accent1>
        <a:srgbClr val="21242F"/>
      </a:accent1>
      <a:accent2>
        <a:srgbClr val="EA3945"/>
      </a:accent2>
      <a:accent3>
        <a:srgbClr val="A6B5BF"/>
      </a:accent3>
      <a:accent4>
        <a:srgbClr val="575B66"/>
      </a:accent4>
      <a:accent5>
        <a:srgbClr val="777D8C"/>
      </a:accent5>
      <a:accent6>
        <a:srgbClr val="9599A6"/>
      </a:accent6>
      <a:hlink>
        <a:srgbClr val="EA3945"/>
      </a:hlink>
      <a:folHlink>
        <a:srgbClr val="A6B5BF"/>
      </a:folHlink>
    </a:clrScheme>
    <a:fontScheme name="Office 2">
      <a:majorFont>
        <a:latin typeface="Roboto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Roboto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Break Master">
  <a:themeElements>
    <a:clrScheme name="default light">
      <a:dk1>
        <a:srgbClr val="797979"/>
      </a:dk1>
      <a:lt1>
        <a:srgbClr val="FFFFFF"/>
      </a:lt1>
      <a:dk2>
        <a:srgbClr val="21242F"/>
      </a:dk2>
      <a:lt2>
        <a:srgbClr val="FFFFFF"/>
      </a:lt2>
      <a:accent1>
        <a:srgbClr val="21242F"/>
      </a:accent1>
      <a:accent2>
        <a:srgbClr val="EA3945"/>
      </a:accent2>
      <a:accent3>
        <a:srgbClr val="A6B5BF"/>
      </a:accent3>
      <a:accent4>
        <a:srgbClr val="575B66"/>
      </a:accent4>
      <a:accent5>
        <a:srgbClr val="777D8C"/>
      </a:accent5>
      <a:accent6>
        <a:srgbClr val="9599A6"/>
      </a:accent6>
      <a:hlink>
        <a:srgbClr val="EA3945"/>
      </a:hlink>
      <a:folHlink>
        <a:srgbClr val="A6B5BF"/>
      </a:folHlink>
    </a:clrScheme>
    <a:fontScheme name="Office 2">
      <a:majorFont>
        <a:latin typeface="Roboto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Roboto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36F3EF05DE4FA49AB5E9D6A39CC9EB6" ma:contentTypeVersion="13" ma:contentTypeDescription="Create a new document." ma:contentTypeScope="" ma:versionID="f7e8081b8b4b78f7663bef09e5876d8a">
  <xsd:schema xmlns:xsd="http://www.w3.org/2001/XMLSchema" xmlns:xs="http://www.w3.org/2001/XMLSchema" xmlns:p="http://schemas.microsoft.com/office/2006/metadata/properties" xmlns:ns2="b1772e5b-79e9-4783-af9b-071c8e2af164" xmlns:ns3="7fada3a4-10b6-4436-93a7-9a3da93726ce" targetNamespace="http://schemas.microsoft.com/office/2006/metadata/properties" ma:root="true" ma:fieldsID="6b6230505a7912874c80e4c9bb18de9a" ns2:_="" ns3:_="">
    <xsd:import namespace="b1772e5b-79e9-4783-af9b-071c8e2af164"/>
    <xsd:import namespace="7fada3a4-10b6-4436-93a7-9a3da93726c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772e5b-79e9-4783-af9b-071c8e2af1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7ae2143-492c-4435-939b-431fb8dd26dd"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ada3a4-10b6-4436-93a7-9a3da93726c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392d818-2d25-42cf-b648-c872c97fe7ff}" ma:internalName="TaxCatchAll" ma:showField="CatchAllData" ma:web="7fada3a4-10b6-4436-93a7-9a3da93726ce">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1772e5b-79e9-4783-af9b-071c8e2af164">
      <Terms xmlns="http://schemas.microsoft.com/office/infopath/2007/PartnerControls"/>
    </lcf76f155ced4ddcb4097134ff3c332f>
    <TaxCatchAll xmlns="7fada3a4-10b6-4436-93a7-9a3da93726ce" xsi:nil="true"/>
  </documentManagement>
</p:properties>
</file>

<file path=customXml/itemProps1.xml><?xml version="1.0" encoding="utf-8"?>
<ds:datastoreItem xmlns:ds="http://schemas.openxmlformats.org/officeDocument/2006/customXml" ds:itemID="{E6D8B983-6FB7-46DD-95B8-25DCE590A6ED}">
  <ds:schemaRefs>
    <ds:schemaRef ds:uri="http://schemas.microsoft.com/sharepoint/v3/contenttype/forms"/>
  </ds:schemaRefs>
</ds:datastoreItem>
</file>

<file path=customXml/itemProps2.xml><?xml version="1.0" encoding="utf-8"?>
<ds:datastoreItem xmlns:ds="http://schemas.openxmlformats.org/officeDocument/2006/customXml" ds:itemID="{AB6057CD-4C77-4BF3-BC96-F544EC1982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772e5b-79e9-4783-af9b-071c8e2af164"/>
    <ds:schemaRef ds:uri="7fada3a4-10b6-4436-93a7-9a3da93726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AC5CEE8-AF82-4D36-B5EF-B3CB388F1D40}">
  <ds:schemaRefs>
    <ds:schemaRef ds:uri="http://schemas.microsoft.com/office/2006/metadata/properties"/>
    <ds:schemaRef ds:uri="http://schemas.microsoft.com/office/infopath/2007/PartnerControls"/>
    <ds:schemaRef ds:uri="b1772e5b-79e9-4783-af9b-071c8e2af164"/>
    <ds:schemaRef ds:uri="7fada3a4-10b6-4436-93a7-9a3da93726ce"/>
  </ds:schemaRefs>
</ds:datastoreItem>
</file>

<file path=docProps/app.xml><?xml version="1.0" encoding="utf-8"?>
<Properties xmlns="http://schemas.openxmlformats.org/officeDocument/2006/extended-properties" xmlns:vt="http://schemas.openxmlformats.org/officeDocument/2006/docPropsVTypes">
  <Template/>
  <TotalTime>950</TotalTime>
  <Words>2146</Words>
  <Application>Microsoft Office PowerPoint</Application>
  <PresentationFormat>Presentación en pantalla (16:10)</PresentationFormat>
  <Paragraphs>205</Paragraphs>
  <Slides>25</Slides>
  <Notes>8</Notes>
  <HiddenSlides>0</HiddenSlides>
  <MMClips>0</MMClips>
  <ScaleCrop>false</ScaleCrop>
  <HeadingPairs>
    <vt:vector size="6" baseType="variant">
      <vt:variant>
        <vt:lpstr>Fuentes usadas</vt:lpstr>
      </vt:variant>
      <vt:variant>
        <vt:i4>7</vt:i4>
      </vt:variant>
      <vt:variant>
        <vt:lpstr>Tema</vt:lpstr>
      </vt:variant>
      <vt:variant>
        <vt:i4>11</vt:i4>
      </vt:variant>
      <vt:variant>
        <vt:lpstr>Títulos de diapositiva</vt:lpstr>
      </vt:variant>
      <vt:variant>
        <vt:i4>25</vt:i4>
      </vt:variant>
    </vt:vector>
  </HeadingPairs>
  <TitlesOfParts>
    <vt:vector size="43" baseType="lpstr">
      <vt:lpstr>Calibri</vt:lpstr>
      <vt:lpstr>Roboto Black</vt:lpstr>
      <vt:lpstr>Arial</vt:lpstr>
      <vt:lpstr>Wingdings</vt:lpstr>
      <vt:lpstr>Roboto Light</vt:lpstr>
      <vt:lpstr>Open Sans</vt:lpstr>
      <vt:lpstr>Montserrat</vt:lpstr>
      <vt:lpstr>Summit_1-PowerPoint-Template</vt:lpstr>
      <vt:lpstr>Basic Centered Master</vt:lpstr>
      <vt:lpstr>Mock-Up Master</vt:lpstr>
      <vt:lpstr>Portfolio/Grid Master</vt:lpstr>
      <vt:lpstr>Portfolio/Creative Master</vt:lpstr>
      <vt:lpstr>Portfolio/Detail Master</vt:lpstr>
      <vt:lpstr>Chart Master</vt:lpstr>
      <vt:lpstr>Initial Master</vt:lpstr>
      <vt:lpstr>Break Master</vt:lpstr>
      <vt:lpstr>Initial 2 Master</vt:lpstr>
      <vt:lpstr>Map Master</vt:lpstr>
      <vt:lpstr>ACTUALIZACIÓN REGULATORIA  EN EDUCACIÓN</vt:lpstr>
      <vt:lpstr>Estatuto docente </vt:lpstr>
      <vt:lpstr>Contratación</vt:lpstr>
      <vt:lpstr>Término de contrato</vt:lpstr>
      <vt:lpstr>Derechos</vt:lpstr>
      <vt:lpstr>Jornada de trabajo</vt:lpstr>
      <vt:lpstr>Remuneración</vt:lpstr>
      <vt:lpstr>Reglamento Interno</vt:lpstr>
      <vt:lpstr>¿Puedo decir cualquier cosa en el Reglamento Interno? </vt:lpstr>
      <vt:lpstr>¿Puedo decir cualquier cosa en el Reglamento Interno? </vt:lpstr>
      <vt:lpstr>Procesos de admisión</vt:lpstr>
      <vt:lpstr>Volvemos al Reglamento Interno y los principios y derechos fundamentales…</vt:lpstr>
      <vt:lpstr>Procesos de admisión</vt:lpstr>
      <vt:lpstr>Ley N°20.609 (Art. 2)</vt:lpstr>
      <vt:lpstr>Pero… (N°20.609) (Art. 2)</vt:lpstr>
      <vt:lpstr>Jurisprudencia Ley N°20.609:</vt:lpstr>
      <vt:lpstr>Jurisprudencia Ley N°20.609:</vt:lpstr>
      <vt:lpstr>Jurisprudencia Ley N°20.609</vt:lpstr>
      <vt:lpstr>Jurisprudencia Ley N°20.609</vt:lpstr>
      <vt:lpstr>Jurisprudencia Ley N°20.609:</vt:lpstr>
      <vt:lpstr>Jurisprudencia Ley N°20.609:</vt:lpstr>
      <vt:lpstr>Jurisprudencia Ley N°20.609:</vt:lpstr>
      <vt:lpstr>Jurisprudencia Ley N°20.609:</vt:lpstr>
      <vt:lpstr>Jurisprudencia Ley N°20.609:</vt:lpstr>
      <vt:lpstr>MUCHAS GRACIAS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Summit_1-PowerPoint-Template</dc:title>
  <dc:subject/>
  <dc:creator>GoaShape</dc:creator>
  <cp:keywords/>
  <dc:description/>
  <cp:lastModifiedBy>Javiera Pizarro</cp:lastModifiedBy>
  <cp:revision>96</cp:revision>
  <dcterms:created xsi:type="dcterms:W3CDTF">2014-10-25T17:49:30Z</dcterms:created>
  <dcterms:modified xsi:type="dcterms:W3CDTF">2023-03-24T13:02:29Z</dcterms:modified>
  <cp:category>Light Blue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0x010100936F3EF05DE4FA49AB5E9D6A39CC9EB6</vt:lpwstr>
  </property>
  <property fmtid="{D5CDD505-2E9C-101B-9397-08002B2CF9AE}" pid="3" name="MediaServiceImageTags">
    <vt:lpwstr/>
  </property>
</Properties>
</file>