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7.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8.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9.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0.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764" r:id="rId2"/>
    <p:sldMasterId id="2147483720" r:id="rId3"/>
    <p:sldMasterId id="2147483683" r:id="rId4"/>
    <p:sldMasterId id="2147483687" r:id="rId5"/>
    <p:sldMasterId id="2147483694" r:id="rId6"/>
    <p:sldMasterId id="2147483696" r:id="rId7"/>
    <p:sldMasterId id="2147483665" r:id="rId8"/>
    <p:sldMasterId id="2147483715" r:id="rId9"/>
    <p:sldMasterId id="2147483703" r:id="rId10"/>
    <p:sldMasterId id="2147483666" r:id="rId11"/>
  </p:sldMasterIdLst>
  <p:notesMasterIdLst>
    <p:notesMasterId r:id="rId28"/>
  </p:notesMasterIdLst>
  <p:handoutMasterIdLst>
    <p:handoutMasterId r:id="rId29"/>
  </p:handoutMasterIdLst>
  <p:sldIdLst>
    <p:sldId id="258" r:id="rId12"/>
    <p:sldId id="457" r:id="rId13"/>
    <p:sldId id="442" r:id="rId14"/>
    <p:sldId id="443" r:id="rId15"/>
    <p:sldId id="445" r:id="rId16"/>
    <p:sldId id="447" r:id="rId17"/>
    <p:sldId id="448" r:id="rId18"/>
    <p:sldId id="449" r:id="rId19"/>
    <p:sldId id="450" r:id="rId20"/>
    <p:sldId id="451" r:id="rId21"/>
    <p:sldId id="453" r:id="rId22"/>
    <p:sldId id="454" r:id="rId23"/>
    <p:sldId id="455" r:id="rId24"/>
    <p:sldId id="290" r:id="rId25"/>
    <p:sldId id="456" r:id="rId26"/>
    <p:sldId id="411" r:id="rId27"/>
  </p:sldIdLst>
  <p:sldSz cx="9144000" cy="5715000" type="screen16x10"/>
  <p:notesSz cx="6669088" cy="9926638"/>
  <p:embeddedFontLst>
    <p:embeddedFont>
      <p:font typeface="Calibri" panose="020F0502020204030204" pitchFamily="34" charset="0"/>
      <p:regular r:id="rId30"/>
      <p:bold r:id="rId31"/>
      <p:italic r:id="rId32"/>
      <p:boldItalic r:id="rId33"/>
    </p:embeddedFont>
    <p:embeddedFont>
      <p:font typeface="Montserrat" panose="00000500000000000000" pitchFamily="2" charset="0"/>
      <p:regular r:id="rId34"/>
      <p:bold r:id="rId35"/>
      <p:italic r:id="rId36"/>
      <p:boldItalic r:id="rId37"/>
    </p:embeddedFont>
    <p:embeddedFont>
      <p:font typeface="Open Sans" panose="020B0606030504020204" pitchFamily="34" charset="0"/>
      <p:regular r:id="rId38"/>
      <p:bold r:id="rId39"/>
      <p:italic r:id="rId40"/>
      <p:boldItalic r:id="rId41"/>
    </p:embeddedFont>
    <p:embeddedFont>
      <p:font typeface="Raleway" pitchFamily="2" charset="0"/>
      <p:regular r:id="rId42"/>
      <p:bold r:id="rId43"/>
      <p:italic r:id="rId44"/>
      <p:boldItalic r:id="rId45"/>
    </p:embeddedFont>
    <p:embeddedFont>
      <p:font typeface="Roboto" panose="02000000000000000000" pitchFamily="2" charset="0"/>
      <p:regular r:id="rId46"/>
      <p:bold r:id="rId47"/>
      <p:italic r:id="rId48"/>
      <p:boldItalic r:id="rId49"/>
    </p:embeddedFont>
    <p:embeddedFont>
      <p:font typeface="Roboto Black" panose="02000000000000000000" pitchFamily="2" charset="0"/>
      <p:bold r:id="rId50"/>
      <p:boldItalic r:id="rId51"/>
    </p:embeddedFont>
    <p:embeddedFont>
      <p:font typeface="Roboto Light" panose="02000000000000000000" pitchFamily="2" charset="0"/>
      <p:regular r:id="rId52"/>
      <p:italic r:id="rId53"/>
    </p:embeddedFont>
  </p:embeddedFontLst>
  <p:defaultTextStyle>
    <a:defPPr>
      <a:defRPr lang="en-US"/>
    </a:defPPr>
    <a:lvl1pPr marL="0" algn="l" defTabSz="914124" rtl="0" eaLnBrk="1" latinLnBrk="0" hangingPunct="1">
      <a:defRPr sz="1800" kern="1200">
        <a:solidFill>
          <a:schemeClr val="tx1"/>
        </a:solidFill>
        <a:latin typeface="+mn-lt"/>
        <a:ea typeface="+mn-ea"/>
        <a:cs typeface="+mn-cs"/>
      </a:defRPr>
    </a:lvl1pPr>
    <a:lvl2pPr marL="457061" algn="l" defTabSz="914124" rtl="0" eaLnBrk="1" latinLnBrk="0" hangingPunct="1">
      <a:defRPr sz="1800" kern="1200">
        <a:solidFill>
          <a:schemeClr val="tx1"/>
        </a:solidFill>
        <a:latin typeface="+mn-lt"/>
        <a:ea typeface="+mn-ea"/>
        <a:cs typeface="+mn-cs"/>
      </a:defRPr>
    </a:lvl2pPr>
    <a:lvl3pPr marL="914124" algn="l" defTabSz="914124" rtl="0" eaLnBrk="1" latinLnBrk="0" hangingPunct="1">
      <a:defRPr sz="1800" kern="1200">
        <a:solidFill>
          <a:schemeClr val="tx1"/>
        </a:solidFill>
        <a:latin typeface="+mn-lt"/>
        <a:ea typeface="+mn-ea"/>
        <a:cs typeface="+mn-cs"/>
      </a:defRPr>
    </a:lvl3pPr>
    <a:lvl4pPr marL="1371186" algn="l" defTabSz="914124" rtl="0" eaLnBrk="1" latinLnBrk="0" hangingPunct="1">
      <a:defRPr sz="1800" kern="1200">
        <a:solidFill>
          <a:schemeClr val="tx1"/>
        </a:solidFill>
        <a:latin typeface="+mn-lt"/>
        <a:ea typeface="+mn-ea"/>
        <a:cs typeface="+mn-cs"/>
      </a:defRPr>
    </a:lvl4pPr>
    <a:lvl5pPr marL="1828247" algn="l" defTabSz="914124" rtl="0" eaLnBrk="1" latinLnBrk="0" hangingPunct="1">
      <a:defRPr sz="1800" kern="1200">
        <a:solidFill>
          <a:schemeClr val="tx1"/>
        </a:solidFill>
        <a:latin typeface="+mn-lt"/>
        <a:ea typeface="+mn-ea"/>
        <a:cs typeface="+mn-cs"/>
      </a:defRPr>
    </a:lvl5pPr>
    <a:lvl6pPr marL="2285309" algn="l" defTabSz="914124" rtl="0" eaLnBrk="1" latinLnBrk="0" hangingPunct="1">
      <a:defRPr sz="1800" kern="1200">
        <a:solidFill>
          <a:schemeClr val="tx1"/>
        </a:solidFill>
        <a:latin typeface="+mn-lt"/>
        <a:ea typeface="+mn-ea"/>
        <a:cs typeface="+mn-cs"/>
      </a:defRPr>
    </a:lvl6pPr>
    <a:lvl7pPr marL="2742371" algn="l" defTabSz="914124" rtl="0" eaLnBrk="1" latinLnBrk="0" hangingPunct="1">
      <a:defRPr sz="1800" kern="1200">
        <a:solidFill>
          <a:schemeClr val="tx1"/>
        </a:solidFill>
        <a:latin typeface="+mn-lt"/>
        <a:ea typeface="+mn-ea"/>
        <a:cs typeface="+mn-cs"/>
      </a:defRPr>
    </a:lvl7pPr>
    <a:lvl8pPr marL="3199432" algn="l" defTabSz="914124" rtl="0" eaLnBrk="1" latinLnBrk="0" hangingPunct="1">
      <a:defRPr sz="1800" kern="1200">
        <a:solidFill>
          <a:schemeClr val="tx1"/>
        </a:solidFill>
        <a:latin typeface="+mn-lt"/>
        <a:ea typeface="+mn-ea"/>
        <a:cs typeface="+mn-cs"/>
      </a:defRPr>
    </a:lvl8pPr>
    <a:lvl9pPr marL="3656494" algn="l" defTabSz="914124"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lessandri" id="{2457DBF0-9D28-B14B-B583-052A3AEFBA47}">
          <p14:sldIdLst>
            <p14:sldId id="258"/>
            <p14:sldId id="457"/>
            <p14:sldId id="442"/>
            <p14:sldId id="443"/>
            <p14:sldId id="445"/>
            <p14:sldId id="447"/>
            <p14:sldId id="448"/>
            <p14:sldId id="449"/>
            <p14:sldId id="450"/>
            <p14:sldId id="451"/>
            <p14:sldId id="453"/>
            <p14:sldId id="454"/>
            <p14:sldId id="455"/>
            <p14:sldId id="290"/>
            <p14:sldId id="456"/>
            <p14:sldId id="411"/>
          </p14:sldIdLst>
        </p14:section>
      </p14:sectionLst>
    </p:ext>
    <p:ext uri="{EFAFB233-063F-42B5-8137-9DF3F51BA10A}">
      <p15:sldGuideLst xmlns:p15="http://schemas.microsoft.com/office/powerpoint/2012/main">
        <p15:guide id="1" orient="horz" pos="409" userDrawn="1">
          <p15:clr>
            <a:srgbClr val="A4A3A4"/>
          </p15:clr>
        </p15:guide>
        <p15:guide id="2" pos="384" userDrawn="1">
          <p15:clr>
            <a:srgbClr val="A4A3A4"/>
          </p15:clr>
        </p15:guide>
        <p15:guide id="3" orient="horz" pos="307" userDrawn="1">
          <p15:clr>
            <a:srgbClr val="A4A3A4"/>
          </p15:clr>
        </p15:guide>
        <p15:guide id="4" pos="288"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343F"/>
    <a:srgbClr val="EA3945"/>
    <a:srgbClr val="000000"/>
    <a:srgbClr val="473945"/>
    <a:srgbClr val="FFFFFF"/>
    <a:srgbClr val="C03945"/>
    <a:srgbClr val="FACE0E"/>
    <a:srgbClr val="EBF1F5"/>
    <a:srgbClr val="EEF1FA"/>
    <a:srgbClr val="EFF2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89" autoAdjust="0"/>
    <p:restoredTop sz="99721" autoAdjust="0"/>
  </p:normalViewPr>
  <p:slideViewPr>
    <p:cSldViewPr snapToGrid="0" snapToObjects="1">
      <p:cViewPr varScale="1">
        <p:scale>
          <a:sx n="102" d="100"/>
          <a:sy n="102" d="100"/>
        </p:scale>
        <p:origin x="1022" y="72"/>
      </p:cViewPr>
      <p:guideLst>
        <p:guide orient="horz" pos="409"/>
        <p:guide pos="384"/>
        <p:guide orient="horz" pos="307"/>
        <p:guide pos="28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139" d="100"/>
          <a:sy n="139" d="100"/>
        </p:scale>
        <p:origin x="-2536" y="-112"/>
      </p:cViewPr>
      <p:guideLst>
        <p:guide orient="horz" pos="3127"/>
        <p:guide pos="210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font" Target="fonts/font10.fntdata"/><Relationship Id="rId21" Type="http://schemas.openxmlformats.org/officeDocument/2006/relationships/slide" Target="slides/slide1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font" Target="fonts/font21.fntdata"/><Relationship Id="rId55"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handoutMaster" Target="handoutMasters/handoutMaster1.xml"/><Relationship Id="rId41" Type="http://schemas.openxmlformats.org/officeDocument/2006/relationships/font" Target="fonts/font12.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openxmlformats.org/officeDocument/2006/relationships/font" Target="fonts/font24.fntdata"/><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notesMaster" Target="notesMasters/notesMaster1.xml"/><Relationship Id="rId36" Type="http://schemas.openxmlformats.org/officeDocument/2006/relationships/font" Target="fonts/font7.fntdata"/><Relationship Id="rId49" Type="http://schemas.openxmlformats.org/officeDocument/2006/relationships/font" Target="fonts/font20.fntdata"/><Relationship Id="rId57"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font" Target="fonts/font23.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font" Target="fonts/font22.fntdata"/><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8C5089-4065-400C-8AB8-FF30DBA93972}"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s-CL"/>
        </a:p>
      </dgm:t>
    </dgm:pt>
    <dgm:pt modelId="{3F8107CF-922E-444C-93F8-236F8D838EC8}">
      <dgm:prSet custT="1"/>
      <dgm:spPr/>
      <dgm:t>
        <a:bodyPr/>
        <a:lstStyle/>
        <a:p>
          <a:r>
            <a:rPr lang="es-MX" sz="1200" b="1" dirty="0">
              <a:solidFill>
                <a:schemeClr val="tx2"/>
              </a:solidFill>
            </a:rPr>
            <a:t>Se elimina “hábitos personales” de la definición de datos sensibles</a:t>
          </a:r>
          <a:r>
            <a:rPr lang="es-MX" sz="1200" b="0" dirty="0">
              <a:solidFill>
                <a:schemeClr val="tx2"/>
              </a:solidFill>
            </a:rPr>
            <a:t>.</a:t>
          </a:r>
          <a:endParaRPr lang="es-CL" sz="1200" b="0" dirty="0">
            <a:solidFill>
              <a:schemeClr val="tx2"/>
            </a:solidFill>
          </a:endParaRPr>
        </a:p>
      </dgm:t>
    </dgm:pt>
    <dgm:pt modelId="{0821BBA3-AB96-4894-8E53-72021F838A17}" type="parTrans" cxnId="{ACF8F524-AA10-4FF0-BB7A-AB2396B58E4C}">
      <dgm:prSet/>
      <dgm:spPr/>
      <dgm:t>
        <a:bodyPr/>
        <a:lstStyle/>
        <a:p>
          <a:endParaRPr lang="es-CL"/>
        </a:p>
      </dgm:t>
    </dgm:pt>
    <dgm:pt modelId="{3726F926-24B2-4DD4-AB16-913FA24C0755}" type="sibTrans" cxnId="{ACF8F524-AA10-4FF0-BB7A-AB2396B58E4C}">
      <dgm:prSet/>
      <dgm:spPr/>
      <dgm:t>
        <a:bodyPr/>
        <a:lstStyle/>
        <a:p>
          <a:endParaRPr lang="es-CL"/>
        </a:p>
      </dgm:t>
    </dgm:pt>
    <dgm:pt modelId="{49564DC8-AB17-47E4-B344-94F89D6DAE3F}">
      <dgm:prSet custT="1"/>
      <dgm:spPr/>
      <dgm:t>
        <a:bodyPr/>
        <a:lstStyle/>
        <a:p>
          <a:r>
            <a:rPr lang="es-MX" sz="1200" b="1" dirty="0">
              <a:solidFill>
                <a:schemeClr val="tx2"/>
              </a:solidFill>
            </a:rPr>
            <a:t>Extraterritorialidad.</a:t>
          </a:r>
          <a:endParaRPr lang="es-CL" sz="1200" b="1" dirty="0">
            <a:solidFill>
              <a:schemeClr val="tx2"/>
            </a:solidFill>
          </a:endParaRPr>
        </a:p>
      </dgm:t>
    </dgm:pt>
    <dgm:pt modelId="{5EC479CF-E938-4752-B15A-3B050655F561}" type="parTrans" cxnId="{5E2F4990-E6E4-468F-A9A9-8A27BAB20FAB}">
      <dgm:prSet/>
      <dgm:spPr/>
      <dgm:t>
        <a:bodyPr/>
        <a:lstStyle/>
        <a:p>
          <a:endParaRPr lang="es-CL"/>
        </a:p>
      </dgm:t>
    </dgm:pt>
    <dgm:pt modelId="{5397E108-1B77-4BA2-A2FA-44345E507A4B}" type="sibTrans" cxnId="{5E2F4990-E6E4-468F-A9A9-8A27BAB20FAB}">
      <dgm:prSet/>
      <dgm:spPr/>
      <dgm:t>
        <a:bodyPr/>
        <a:lstStyle/>
        <a:p>
          <a:endParaRPr lang="es-CL"/>
        </a:p>
      </dgm:t>
    </dgm:pt>
    <dgm:pt modelId="{ED4740AB-0E5E-410B-84E0-F7FA67470DF2}">
      <dgm:prSet custT="1"/>
      <dgm:spPr/>
      <dgm:t>
        <a:bodyPr/>
        <a:lstStyle/>
        <a:p>
          <a:r>
            <a:rPr lang="es-MX" sz="1200" b="1" dirty="0">
              <a:solidFill>
                <a:schemeClr val="tx2"/>
              </a:solidFill>
            </a:rPr>
            <a:t>Eliminación del registro de certificaciones revocadas</a:t>
          </a:r>
          <a:r>
            <a:rPr lang="es-MX" sz="1200" b="0" dirty="0">
              <a:solidFill>
                <a:schemeClr val="tx2"/>
              </a:solidFill>
            </a:rPr>
            <a:t>.</a:t>
          </a:r>
          <a:endParaRPr lang="es-CL" sz="1200" b="0" dirty="0">
            <a:solidFill>
              <a:schemeClr val="tx2"/>
            </a:solidFill>
          </a:endParaRPr>
        </a:p>
      </dgm:t>
    </dgm:pt>
    <dgm:pt modelId="{683622EE-1458-45DF-9924-060D39992E92}" type="parTrans" cxnId="{3478F0B8-8EB6-4514-B038-F59A43C3DF94}">
      <dgm:prSet/>
      <dgm:spPr/>
      <dgm:t>
        <a:bodyPr/>
        <a:lstStyle/>
        <a:p>
          <a:endParaRPr lang="es-CL"/>
        </a:p>
      </dgm:t>
    </dgm:pt>
    <dgm:pt modelId="{5BCE3D82-0EFE-48B3-8E92-C171BB45E4B7}" type="sibTrans" cxnId="{3478F0B8-8EB6-4514-B038-F59A43C3DF94}">
      <dgm:prSet/>
      <dgm:spPr/>
      <dgm:t>
        <a:bodyPr/>
        <a:lstStyle/>
        <a:p>
          <a:endParaRPr lang="es-CL"/>
        </a:p>
      </dgm:t>
    </dgm:pt>
    <dgm:pt modelId="{60EAFE11-E891-45B2-9B82-B1933084BC54}">
      <dgm:prSet custT="1"/>
      <dgm:spPr/>
      <dgm:t>
        <a:bodyPr/>
        <a:lstStyle/>
        <a:p>
          <a:r>
            <a:rPr lang="es-MX" sz="1200" b="1" dirty="0">
              <a:solidFill>
                <a:schemeClr val="tx2"/>
              </a:solidFill>
            </a:rPr>
            <a:t>Eliminación de las fuentes de libre acceso al público como excepción al principio de finalidad.</a:t>
          </a:r>
          <a:endParaRPr lang="es-CL" sz="1200" b="1" dirty="0">
            <a:solidFill>
              <a:schemeClr val="tx2"/>
            </a:solidFill>
          </a:endParaRPr>
        </a:p>
      </dgm:t>
    </dgm:pt>
    <dgm:pt modelId="{682AB7FA-49D0-4808-B1BE-D56AB450C5C1}" type="parTrans" cxnId="{119804D4-2CC0-45EA-B7D9-C82F2C2D8B1C}">
      <dgm:prSet/>
      <dgm:spPr/>
      <dgm:t>
        <a:bodyPr/>
        <a:lstStyle/>
        <a:p>
          <a:endParaRPr lang="es-CL"/>
        </a:p>
      </dgm:t>
    </dgm:pt>
    <dgm:pt modelId="{4D676E75-A628-49C1-AB36-19DBC450A1CE}" type="sibTrans" cxnId="{119804D4-2CC0-45EA-B7D9-C82F2C2D8B1C}">
      <dgm:prSet/>
      <dgm:spPr/>
      <dgm:t>
        <a:bodyPr/>
        <a:lstStyle/>
        <a:p>
          <a:endParaRPr lang="es-CL"/>
        </a:p>
      </dgm:t>
    </dgm:pt>
    <dgm:pt modelId="{29B3231B-3A82-4BE9-AE58-463369015050}">
      <dgm:prSet custT="1"/>
      <dgm:spPr/>
      <dgm:t>
        <a:bodyPr/>
        <a:lstStyle/>
        <a:p>
          <a:r>
            <a:rPr lang="es-MX" sz="1200" b="1" dirty="0">
              <a:solidFill>
                <a:schemeClr val="tx2"/>
              </a:solidFill>
            </a:rPr>
            <a:t>CPLT en reemplazo de la Agencia</a:t>
          </a:r>
          <a:r>
            <a:rPr lang="es-MX" sz="1200" b="0" dirty="0">
              <a:solidFill>
                <a:schemeClr val="tx2"/>
              </a:solidFill>
            </a:rPr>
            <a:t>.</a:t>
          </a:r>
          <a:endParaRPr lang="es-CL" sz="1200" b="0" dirty="0">
            <a:solidFill>
              <a:schemeClr val="tx2"/>
            </a:solidFill>
          </a:endParaRPr>
        </a:p>
      </dgm:t>
    </dgm:pt>
    <dgm:pt modelId="{4DC8A01B-1BCB-48F2-AB9F-5042318A3C54}" type="parTrans" cxnId="{5CF8D2BB-9B53-4465-A7AC-B2A6C290B360}">
      <dgm:prSet/>
      <dgm:spPr/>
      <dgm:t>
        <a:bodyPr/>
        <a:lstStyle/>
        <a:p>
          <a:endParaRPr lang="es-CL"/>
        </a:p>
      </dgm:t>
    </dgm:pt>
    <dgm:pt modelId="{BD26838E-59E3-46AC-A8C6-0A86BF430E5B}" type="sibTrans" cxnId="{5CF8D2BB-9B53-4465-A7AC-B2A6C290B360}">
      <dgm:prSet/>
      <dgm:spPr/>
      <dgm:t>
        <a:bodyPr/>
        <a:lstStyle/>
        <a:p>
          <a:endParaRPr lang="es-CL"/>
        </a:p>
      </dgm:t>
    </dgm:pt>
    <dgm:pt modelId="{B6F6AFFC-EEC4-49BD-BB5E-E695D6761A79}">
      <dgm:prSet custT="1"/>
      <dgm:spPr/>
      <dgm:t>
        <a:bodyPr/>
        <a:lstStyle/>
        <a:p>
          <a:r>
            <a:rPr lang="es-MX" sz="1200" b="1" dirty="0">
              <a:solidFill>
                <a:schemeClr val="tx2"/>
              </a:solidFill>
            </a:rPr>
            <a:t>Derechos </a:t>
          </a:r>
          <a:r>
            <a:rPr lang="es-MX" sz="1200" b="1" dirty="0" err="1">
              <a:solidFill>
                <a:schemeClr val="tx2"/>
              </a:solidFill>
            </a:rPr>
            <a:t>Arcop</a:t>
          </a:r>
          <a:r>
            <a:rPr lang="es-MX" sz="1200" b="0" dirty="0">
              <a:solidFill>
                <a:schemeClr val="tx2"/>
              </a:solidFill>
            </a:rPr>
            <a:t>.</a:t>
          </a:r>
          <a:endParaRPr lang="es-CL" sz="1200" b="0" dirty="0">
            <a:solidFill>
              <a:schemeClr val="tx2"/>
            </a:solidFill>
          </a:endParaRPr>
        </a:p>
      </dgm:t>
    </dgm:pt>
    <dgm:pt modelId="{C70C5186-B687-4E16-B779-52184A28585A}" type="parTrans" cxnId="{AF3C2EF5-1A72-40D9-A715-803CFAFEE990}">
      <dgm:prSet/>
      <dgm:spPr/>
      <dgm:t>
        <a:bodyPr/>
        <a:lstStyle/>
        <a:p>
          <a:endParaRPr lang="es-CL"/>
        </a:p>
      </dgm:t>
    </dgm:pt>
    <dgm:pt modelId="{FFA1F8D0-5283-496C-8C46-5368C0671EC9}" type="sibTrans" cxnId="{AF3C2EF5-1A72-40D9-A715-803CFAFEE990}">
      <dgm:prSet/>
      <dgm:spPr/>
      <dgm:t>
        <a:bodyPr/>
        <a:lstStyle/>
        <a:p>
          <a:endParaRPr lang="es-CL"/>
        </a:p>
      </dgm:t>
    </dgm:pt>
    <dgm:pt modelId="{F97318F1-6DB3-42E0-B403-07989DC82C24}">
      <dgm:prSet custT="1"/>
      <dgm:spPr/>
      <dgm:t>
        <a:bodyPr/>
        <a:lstStyle/>
        <a:p>
          <a:r>
            <a:rPr lang="es-MX" sz="1200" b="1" dirty="0">
              <a:solidFill>
                <a:schemeClr val="tx2"/>
              </a:solidFill>
            </a:rPr>
            <a:t>Art. 15 bis. Ley 19.496.</a:t>
          </a:r>
          <a:endParaRPr lang="es-CL" sz="1200" b="1" dirty="0">
            <a:solidFill>
              <a:schemeClr val="tx2"/>
            </a:solidFill>
          </a:endParaRPr>
        </a:p>
      </dgm:t>
    </dgm:pt>
    <dgm:pt modelId="{6128C167-A434-47C5-A160-CADACD96F773}" type="parTrans" cxnId="{B572DF50-C961-459E-A461-A6132A29D99D}">
      <dgm:prSet/>
      <dgm:spPr/>
      <dgm:t>
        <a:bodyPr/>
        <a:lstStyle/>
        <a:p>
          <a:endParaRPr lang="es-CL"/>
        </a:p>
      </dgm:t>
    </dgm:pt>
    <dgm:pt modelId="{8F3DE1BD-7923-487C-B641-B5FC2FCB58A9}" type="sibTrans" cxnId="{B572DF50-C961-459E-A461-A6132A29D99D}">
      <dgm:prSet/>
      <dgm:spPr/>
      <dgm:t>
        <a:bodyPr/>
        <a:lstStyle/>
        <a:p>
          <a:endParaRPr lang="es-CL"/>
        </a:p>
      </dgm:t>
    </dgm:pt>
    <dgm:pt modelId="{22A2E179-193E-4146-A6BB-FEFEA3EE7885}">
      <dgm:prSet custT="1"/>
      <dgm:spPr/>
      <dgm:t>
        <a:bodyPr/>
        <a:lstStyle/>
        <a:p>
          <a:r>
            <a:rPr lang="es-MX" sz="1200" b="1" dirty="0">
              <a:solidFill>
                <a:schemeClr val="tx2"/>
              </a:solidFill>
            </a:rPr>
            <a:t>Multas: se elimina el piso dejando sólo el tope de las multas y se agrega a las graves el </a:t>
          </a:r>
          <a:r>
            <a:rPr lang="es-MX" sz="1200" b="1" i="0" baseline="0" dirty="0">
              <a:solidFill>
                <a:schemeClr val="tx2"/>
              </a:solidFill>
            </a:rPr>
            <a:t>2% del total anual de las ventas globales del infractor en el año anterior. Se opta por la de mayor cuantía y en el mismo sentido el 4% respecto de las gravísimas. </a:t>
          </a:r>
          <a:r>
            <a:rPr lang="es-MX" sz="1200" b="0" i="0" baseline="0" dirty="0">
              <a:solidFill>
                <a:schemeClr val="tx2"/>
              </a:solidFill>
            </a:rPr>
            <a:t>	</a:t>
          </a:r>
          <a:endParaRPr lang="es-CL" sz="1200" b="0" dirty="0">
            <a:solidFill>
              <a:schemeClr val="tx2"/>
            </a:solidFill>
          </a:endParaRPr>
        </a:p>
      </dgm:t>
    </dgm:pt>
    <dgm:pt modelId="{0DDDA20F-DE09-48F2-A2C0-4B4885E3FD93}" type="parTrans" cxnId="{BDFBB3BC-681F-4E73-BB0F-F50CD9FAC83D}">
      <dgm:prSet/>
      <dgm:spPr/>
      <dgm:t>
        <a:bodyPr/>
        <a:lstStyle/>
        <a:p>
          <a:endParaRPr lang="es-CL"/>
        </a:p>
      </dgm:t>
    </dgm:pt>
    <dgm:pt modelId="{CBDDCE17-F714-4F74-A581-746F85C2B908}" type="sibTrans" cxnId="{BDFBB3BC-681F-4E73-BB0F-F50CD9FAC83D}">
      <dgm:prSet/>
      <dgm:spPr/>
      <dgm:t>
        <a:bodyPr/>
        <a:lstStyle/>
        <a:p>
          <a:endParaRPr lang="es-CL"/>
        </a:p>
      </dgm:t>
    </dgm:pt>
    <dgm:pt modelId="{1E4E1B28-9A09-4747-BC40-6B1F446FECBE}" type="pres">
      <dgm:prSet presAssocID="{198C5089-4065-400C-8AB8-FF30DBA93972}" presName="linear" presStyleCnt="0">
        <dgm:presLayoutVars>
          <dgm:animLvl val="lvl"/>
          <dgm:resizeHandles val="exact"/>
        </dgm:presLayoutVars>
      </dgm:prSet>
      <dgm:spPr/>
    </dgm:pt>
    <dgm:pt modelId="{494CCECC-F261-4EDF-9A6D-0CDF2409D72E}" type="pres">
      <dgm:prSet presAssocID="{3F8107CF-922E-444C-93F8-236F8D838EC8}" presName="parentText" presStyleLbl="node1" presStyleIdx="0" presStyleCnt="8">
        <dgm:presLayoutVars>
          <dgm:chMax val="0"/>
          <dgm:bulletEnabled val="1"/>
        </dgm:presLayoutVars>
      </dgm:prSet>
      <dgm:spPr/>
    </dgm:pt>
    <dgm:pt modelId="{88F3BC8A-B88E-4F04-9299-E7CF05AECF6A}" type="pres">
      <dgm:prSet presAssocID="{3726F926-24B2-4DD4-AB16-913FA24C0755}" presName="spacer" presStyleCnt="0"/>
      <dgm:spPr/>
    </dgm:pt>
    <dgm:pt modelId="{10C956B8-9C88-42E6-887C-31EB8AFF2EBB}" type="pres">
      <dgm:prSet presAssocID="{49564DC8-AB17-47E4-B344-94F89D6DAE3F}" presName="parentText" presStyleLbl="node1" presStyleIdx="1" presStyleCnt="8">
        <dgm:presLayoutVars>
          <dgm:chMax val="0"/>
          <dgm:bulletEnabled val="1"/>
        </dgm:presLayoutVars>
      </dgm:prSet>
      <dgm:spPr/>
    </dgm:pt>
    <dgm:pt modelId="{FA75C24B-9AA5-4B6B-8885-4E8F6A72DCC6}" type="pres">
      <dgm:prSet presAssocID="{5397E108-1B77-4BA2-A2FA-44345E507A4B}" presName="spacer" presStyleCnt="0"/>
      <dgm:spPr/>
    </dgm:pt>
    <dgm:pt modelId="{4F4FA9E5-F1ED-4C47-832A-F29552FCCB0B}" type="pres">
      <dgm:prSet presAssocID="{ED4740AB-0E5E-410B-84E0-F7FA67470DF2}" presName="parentText" presStyleLbl="node1" presStyleIdx="2" presStyleCnt="8">
        <dgm:presLayoutVars>
          <dgm:chMax val="0"/>
          <dgm:bulletEnabled val="1"/>
        </dgm:presLayoutVars>
      </dgm:prSet>
      <dgm:spPr/>
    </dgm:pt>
    <dgm:pt modelId="{4C73B23E-755B-403B-AB23-F74D62CE6727}" type="pres">
      <dgm:prSet presAssocID="{5BCE3D82-0EFE-48B3-8E92-C171BB45E4B7}" presName="spacer" presStyleCnt="0"/>
      <dgm:spPr/>
    </dgm:pt>
    <dgm:pt modelId="{2C2D31F6-361E-4724-BFBD-BE45C46C2D7F}" type="pres">
      <dgm:prSet presAssocID="{60EAFE11-E891-45B2-9B82-B1933084BC54}" presName="parentText" presStyleLbl="node1" presStyleIdx="3" presStyleCnt="8">
        <dgm:presLayoutVars>
          <dgm:chMax val="0"/>
          <dgm:bulletEnabled val="1"/>
        </dgm:presLayoutVars>
      </dgm:prSet>
      <dgm:spPr/>
    </dgm:pt>
    <dgm:pt modelId="{D707B950-F334-48DD-966B-4CB80C5D6F53}" type="pres">
      <dgm:prSet presAssocID="{4D676E75-A628-49C1-AB36-19DBC450A1CE}" presName="spacer" presStyleCnt="0"/>
      <dgm:spPr/>
    </dgm:pt>
    <dgm:pt modelId="{BFED2CB2-1CB3-41AE-BFD5-D6F83553950A}" type="pres">
      <dgm:prSet presAssocID="{29B3231B-3A82-4BE9-AE58-463369015050}" presName="parentText" presStyleLbl="node1" presStyleIdx="4" presStyleCnt="8">
        <dgm:presLayoutVars>
          <dgm:chMax val="0"/>
          <dgm:bulletEnabled val="1"/>
        </dgm:presLayoutVars>
      </dgm:prSet>
      <dgm:spPr/>
    </dgm:pt>
    <dgm:pt modelId="{1DDC4F82-C6B2-45D8-836E-8591B006E0B9}" type="pres">
      <dgm:prSet presAssocID="{BD26838E-59E3-46AC-A8C6-0A86BF430E5B}" presName="spacer" presStyleCnt="0"/>
      <dgm:spPr/>
    </dgm:pt>
    <dgm:pt modelId="{054E887A-11B0-4ECF-B217-08B2DFE89F94}" type="pres">
      <dgm:prSet presAssocID="{B6F6AFFC-EEC4-49BD-BB5E-E695D6761A79}" presName="parentText" presStyleLbl="node1" presStyleIdx="5" presStyleCnt="8">
        <dgm:presLayoutVars>
          <dgm:chMax val="0"/>
          <dgm:bulletEnabled val="1"/>
        </dgm:presLayoutVars>
      </dgm:prSet>
      <dgm:spPr/>
    </dgm:pt>
    <dgm:pt modelId="{DCC78B8F-D0F5-4AD2-9E97-BC8828F01DEE}" type="pres">
      <dgm:prSet presAssocID="{FFA1F8D0-5283-496C-8C46-5368C0671EC9}" presName="spacer" presStyleCnt="0"/>
      <dgm:spPr/>
    </dgm:pt>
    <dgm:pt modelId="{7168BA3F-A9A4-49A7-ADA2-FCC85EA07642}" type="pres">
      <dgm:prSet presAssocID="{F97318F1-6DB3-42E0-B403-07989DC82C24}" presName="parentText" presStyleLbl="node1" presStyleIdx="6" presStyleCnt="8">
        <dgm:presLayoutVars>
          <dgm:chMax val="0"/>
          <dgm:bulletEnabled val="1"/>
        </dgm:presLayoutVars>
      </dgm:prSet>
      <dgm:spPr/>
    </dgm:pt>
    <dgm:pt modelId="{1B4125DD-E6E8-494E-A68C-84715DE0E522}" type="pres">
      <dgm:prSet presAssocID="{8F3DE1BD-7923-487C-B641-B5FC2FCB58A9}" presName="spacer" presStyleCnt="0"/>
      <dgm:spPr/>
    </dgm:pt>
    <dgm:pt modelId="{987CAB01-3B95-4B53-A2D7-7204111FCCC0}" type="pres">
      <dgm:prSet presAssocID="{22A2E179-193E-4146-A6BB-FEFEA3EE7885}" presName="parentText" presStyleLbl="node1" presStyleIdx="7" presStyleCnt="8">
        <dgm:presLayoutVars>
          <dgm:chMax val="0"/>
          <dgm:bulletEnabled val="1"/>
        </dgm:presLayoutVars>
      </dgm:prSet>
      <dgm:spPr/>
    </dgm:pt>
  </dgm:ptLst>
  <dgm:cxnLst>
    <dgm:cxn modelId="{ACF8F524-AA10-4FF0-BB7A-AB2396B58E4C}" srcId="{198C5089-4065-400C-8AB8-FF30DBA93972}" destId="{3F8107CF-922E-444C-93F8-236F8D838EC8}" srcOrd="0" destOrd="0" parTransId="{0821BBA3-AB96-4894-8E53-72021F838A17}" sibTransId="{3726F926-24B2-4DD4-AB16-913FA24C0755}"/>
    <dgm:cxn modelId="{D9A7252B-B887-4C2D-B4B0-F8779145A883}" type="presOf" srcId="{B6F6AFFC-EEC4-49BD-BB5E-E695D6761A79}" destId="{054E887A-11B0-4ECF-B217-08B2DFE89F94}" srcOrd="0" destOrd="0" presId="urn:microsoft.com/office/officeart/2005/8/layout/vList2"/>
    <dgm:cxn modelId="{E96B2337-FBDA-4778-AF1C-E1B980BE926C}" type="presOf" srcId="{29B3231B-3A82-4BE9-AE58-463369015050}" destId="{BFED2CB2-1CB3-41AE-BFD5-D6F83553950A}" srcOrd="0" destOrd="0" presId="urn:microsoft.com/office/officeart/2005/8/layout/vList2"/>
    <dgm:cxn modelId="{AA575D3D-FAD6-459D-A951-F5688009BE60}" type="presOf" srcId="{22A2E179-193E-4146-A6BB-FEFEA3EE7885}" destId="{987CAB01-3B95-4B53-A2D7-7204111FCCC0}" srcOrd="0" destOrd="0" presId="urn:microsoft.com/office/officeart/2005/8/layout/vList2"/>
    <dgm:cxn modelId="{B572DF50-C961-459E-A461-A6132A29D99D}" srcId="{198C5089-4065-400C-8AB8-FF30DBA93972}" destId="{F97318F1-6DB3-42E0-B403-07989DC82C24}" srcOrd="6" destOrd="0" parTransId="{6128C167-A434-47C5-A160-CADACD96F773}" sibTransId="{8F3DE1BD-7923-487C-B641-B5FC2FCB58A9}"/>
    <dgm:cxn modelId="{088C9E85-9D0E-4C0F-AD1D-E03B85551208}" type="presOf" srcId="{ED4740AB-0E5E-410B-84E0-F7FA67470DF2}" destId="{4F4FA9E5-F1ED-4C47-832A-F29552FCCB0B}" srcOrd="0" destOrd="0" presId="urn:microsoft.com/office/officeart/2005/8/layout/vList2"/>
    <dgm:cxn modelId="{5E2F4990-E6E4-468F-A9A9-8A27BAB20FAB}" srcId="{198C5089-4065-400C-8AB8-FF30DBA93972}" destId="{49564DC8-AB17-47E4-B344-94F89D6DAE3F}" srcOrd="1" destOrd="0" parTransId="{5EC479CF-E938-4752-B15A-3B050655F561}" sibTransId="{5397E108-1B77-4BA2-A2FA-44345E507A4B}"/>
    <dgm:cxn modelId="{811F41A8-F91A-4EAE-A4E3-43E571E7A6A2}" type="presOf" srcId="{60EAFE11-E891-45B2-9B82-B1933084BC54}" destId="{2C2D31F6-361E-4724-BFBD-BE45C46C2D7F}" srcOrd="0" destOrd="0" presId="urn:microsoft.com/office/officeart/2005/8/layout/vList2"/>
    <dgm:cxn modelId="{3478F0B8-8EB6-4514-B038-F59A43C3DF94}" srcId="{198C5089-4065-400C-8AB8-FF30DBA93972}" destId="{ED4740AB-0E5E-410B-84E0-F7FA67470DF2}" srcOrd="2" destOrd="0" parTransId="{683622EE-1458-45DF-9924-060D39992E92}" sibTransId="{5BCE3D82-0EFE-48B3-8E92-C171BB45E4B7}"/>
    <dgm:cxn modelId="{5CF8D2BB-9B53-4465-A7AC-B2A6C290B360}" srcId="{198C5089-4065-400C-8AB8-FF30DBA93972}" destId="{29B3231B-3A82-4BE9-AE58-463369015050}" srcOrd="4" destOrd="0" parTransId="{4DC8A01B-1BCB-48F2-AB9F-5042318A3C54}" sibTransId="{BD26838E-59E3-46AC-A8C6-0A86BF430E5B}"/>
    <dgm:cxn modelId="{BDFBB3BC-681F-4E73-BB0F-F50CD9FAC83D}" srcId="{198C5089-4065-400C-8AB8-FF30DBA93972}" destId="{22A2E179-193E-4146-A6BB-FEFEA3EE7885}" srcOrd="7" destOrd="0" parTransId="{0DDDA20F-DE09-48F2-A2C0-4B4885E3FD93}" sibTransId="{CBDDCE17-F714-4F74-A581-746F85C2B908}"/>
    <dgm:cxn modelId="{119804D4-2CC0-45EA-B7D9-C82F2C2D8B1C}" srcId="{198C5089-4065-400C-8AB8-FF30DBA93972}" destId="{60EAFE11-E891-45B2-9B82-B1933084BC54}" srcOrd="3" destOrd="0" parTransId="{682AB7FA-49D0-4808-B1BE-D56AB450C5C1}" sibTransId="{4D676E75-A628-49C1-AB36-19DBC450A1CE}"/>
    <dgm:cxn modelId="{65E613D9-30C6-429D-9DA8-04E197A2720B}" type="presOf" srcId="{F97318F1-6DB3-42E0-B403-07989DC82C24}" destId="{7168BA3F-A9A4-49A7-ADA2-FCC85EA07642}" srcOrd="0" destOrd="0" presId="urn:microsoft.com/office/officeart/2005/8/layout/vList2"/>
    <dgm:cxn modelId="{0D6F67DC-EE06-41C7-8D91-38946DF5BB51}" type="presOf" srcId="{3F8107CF-922E-444C-93F8-236F8D838EC8}" destId="{494CCECC-F261-4EDF-9A6D-0CDF2409D72E}" srcOrd="0" destOrd="0" presId="urn:microsoft.com/office/officeart/2005/8/layout/vList2"/>
    <dgm:cxn modelId="{DE0176E2-1B18-4915-BFD9-7FD5E7129CC3}" type="presOf" srcId="{49564DC8-AB17-47E4-B344-94F89D6DAE3F}" destId="{10C956B8-9C88-42E6-887C-31EB8AFF2EBB}" srcOrd="0" destOrd="0" presId="urn:microsoft.com/office/officeart/2005/8/layout/vList2"/>
    <dgm:cxn modelId="{2D825FF2-59FB-43E1-A96C-032D29722A66}" type="presOf" srcId="{198C5089-4065-400C-8AB8-FF30DBA93972}" destId="{1E4E1B28-9A09-4747-BC40-6B1F446FECBE}" srcOrd="0" destOrd="0" presId="urn:microsoft.com/office/officeart/2005/8/layout/vList2"/>
    <dgm:cxn modelId="{AF3C2EF5-1A72-40D9-A715-803CFAFEE990}" srcId="{198C5089-4065-400C-8AB8-FF30DBA93972}" destId="{B6F6AFFC-EEC4-49BD-BB5E-E695D6761A79}" srcOrd="5" destOrd="0" parTransId="{C70C5186-B687-4E16-B779-52184A28585A}" sibTransId="{FFA1F8D0-5283-496C-8C46-5368C0671EC9}"/>
    <dgm:cxn modelId="{DF466226-0A1F-4204-947D-A7D2D0C43CF4}" type="presParOf" srcId="{1E4E1B28-9A09-4747-BC40-6B1F446FECBE}" destId="{494CCECC-F261-4EDF-9A6D-0CDF2409D72E}" srcOrd="0" destOrd="0" presId="urn:microsoft.com/office/officeart/2005/8/layout/vList2"/>
    <dgm:cxn modelId="{671B211F-D941-44F3-9908-8DD53DFB26EE}" type="presParOf" srcId="{1E4E1B28-9A09-4747-BC40-6B1F446FECBE}" destId="{88F3BC8A-B88E-4F04-9299-E7CF05AECF6A}" srcOrd="1" destOrd="0" presId="urn:microsoft.com/office/officeart/2005/8/layout/vList2"/>
    <dgm:cxn modelId="{022BD4B6-69FC-472E-9C13-A06B3CA1AA0F}" type="presParOf" srcId="{1E4E1B28-9A09-4747-BC40-6B1F446FECBE}" destId="{10C956B8-9C88-42E6-887C-31EB8AFF2EBB}" srcOrd="2" destOrd="0" presId="urn:microsoft.com/office/officeart/2005/8/layout/vList2"/>
    <dgm:cxn modelId="{44B746FF-BEA7-49C8-902D-BE58C525BA87}" type="presParOf" srcId="{1E4E1B28-9A09-4747-BC40-6B1F446FECBE}" destId="{FA75C24B-9AA5-4B6B-8885-4E8F6A72DCC6}" srcOrd="3" destOrd="0" presId="urn:microsoft.com/office/officeart/2005/8/layout/vList2"/>
    <dgm:cxn modelId="{EE7CCF23-0F5B-48C0-A86E-493CE3EC244B}" type="presParOf" srcId="{1E4E1B28-9A09-4747-BC40-6B1F446FECBE}" destId="{4F4FA9E5-F1ED-4C47-832A-F29552FCCB0B}" srcOrd="4" destOrd="0" presId="urn:microsoft.com/office/officeart/2005/8/layout/vList2"/>
    <dgm:cxn modelId="{E387EE42-DFB7-4F59-ADC5-CCDFE5AEA376}" type="presParOf" srcId="{1E4E1B28-9A09-4747-BC40-6B1F446FECBE}" destId="{4C73B23E-755B-403B-AB23-F74D62CE6727}" srcOrd="5" destOrd="0" presId="urn:microsoft.com/office/officeart/2005/8/layout/vList2"/>
    <dgm:cxn modelId="{FF283B40-670C-41EA-ACDC-1EC213AC7F64}" type="presParOf" srcId="{1E4E1B28-9A09-4747-BC40-6B1F446FECBE}" destId="{2C2D31F6-361E-4724-BFBD-BE45C46C2D7F}" srcOrd="6" destOrd="0" presId="urn:microsoft.com/office/officeart/2005/8/layout/vList2"/>
    <dgm:cxn modelId="{7FD78FF5-B846-47C6-9D49-FA0862DF251A}" type="presParOf" srcId="{1E4E1B28-9A09-4747-BC40-6B1F446FECBE}" destId="{D707B950-F334-48DD-966B-4CB80C5D6F53}" srcOrd="7" destOrd="0" presId="urn:microsoft.com/office/officeart/2005/8/layout/vList2"/>
    <dgm:cxn modelId="{D27A2905-6349-4C1E-B918-305BD05AC573}" type="presParOf" srcId="{1E4E1B28-9A09-4747-BC40-6B1F446FECBE}" destId="{BFED2CB2-1CB3-41AE-BFD5-D6F83553950A}" srcOrd="8" destOrd="0" presId="urn:microsoft.com/office/officeart/2005/8/layout/vList2"/>
    <dgm:cxn modelId="{D4A61F5E-CA42-4B48-B981-964E6CFE5F23}" type="presParOf" srcId="{1E4E1B28-9A09-4747-BC40-6B1F446FECBE}" destId="{1DDC4F82-C6B2-45D8-836E-8591B006E0B9}" srcOrd="9" destOrd="0" presId="urn:microsoft.com/office/officeart/2005/8/layout/vList2"/>
    <dgm:cxn modelId="{AACB53E8-3329-4155-884B-292B94981759}" type="presParOf" srcId="{1E4E1B28-9A09-4747-BC40-6B1F446FECBE}" destId="{054E887A-11B0-4ECF-B217-08B2DFE89F94}" srcOrd="10" destOrd="0" presId="urn:microsoft.com/office/officeart/2005/8/layout/vList2"/>
    <dgm:cxn modelId="{E64EC346-A19A-4867-8564-C818A290290A}" type="presParOf" srcId="{1E4E1B28-9A09-4747-BC40-6B1F446FECBE}" destId="{DCC78B8F-D0F5-4AD2-9E97-BC8828F01DEE}" srcOrd="11" destOrd="0" presId="urn:microsoft.com/office/officeart/2005/8/layout/vList2"/>
    <dgm:cxn modelId="{36E4FDB9-02DE-4CD6-B057-63299321BEE9}" type="presParOf" srcId="{1E4E1B28-9A09-4747-BC40-6B1F446FECBE}" destId="{7168BA3F-A9A4-49A7-ADA2-FCC85EA07642}" srcOrd="12" destOrd="0" presId="urn:microsoft.com/office/officeart/2005/8/layout/vList2"/>
    <dgm:cxn modelId="{86A8924A-EBF8-4544-977D-2E71DCFC6139}" type="presParOf" srcId="{1E4E1B28-9A09-4747-BC40-6B1F446FECBE}" destId="{1B4125DD-E6E8-494E-A68C-84715DE0E522}" srcOrd="13" destOrd="0" presId="urn:microsoft.com/office/officeart/2005/8/layout/vList2"/>
    <dgm:cxn modelId="{8C82C74B-B534-4045-B17F-B961A51F09BA}" type="presParOf" srcId="{1E4E1B28-9A09-4747-BC40-6B1F446FECBE}" destId="{987CAB01-3B95-4B53-A2D7-7204111FCCC0}"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7E3C9A-0AFA-45CA-A54C-6077F5D76C6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CL"/>
        </a:p>
      </dgm:t>
    </dgm:pt>
    <dgm:pt modelId="{9026C0F6-793E-4650-B371-CCE2792AE45E}">
      <dgm:prSet custT="1"/>
      <dgm:spPr>
        <a:solidFill>
          <a:schemeClr val="tx1">
            <a:lumMod val="50000"/>
          </a:schemeClr>
        </a:solidFill>
      </dgm:spPr>
      <dgm:t>
        <a:bodyPr/>
        <a:lstStyle/>
        <a:p>
          <a:r>
            <a:rPr lang="es-CL" sz="1800" dirty="0"/>
            <a:t>Regulaciones sectoriales.</a:t>
          </a:r>
        </a:p>
      </dgm:t>
    </dgm:pt>
    <dgm:pt modelId="{0F642872-4E76-458B-A0F7-5F855ADAF11A}" type="parTrans" cxnId="{437BE910-40F8-40C1-9060-A844743A7762}">
      <dgm:prSet/>
      <dgm:spPr/>
      <dgm:t>
        <a:bodyPr/>
        <a:lstStyle/>
        <a:p>
          <a:endParaRPr lang="es-CL"/>
        </a:p>
      </dgm:t>
    </dgm:pt>
    <dgm:pt modelId="{469719F6-F2B9-4184-8919-3A196C09BD2A}" type="sibTrans" cxnId="{437BE910-40F8-40C1-9060-A844743A7762}">
      <dgm:prSet/>
      <dgm:spPr/>
      <dgm:t>
        <a:bodyPr/>
        <a:lstStyle/>
        <a:p>
          <a:endParaRPr lang="es-CL"/>
        </a:p>
      </dgm:t>
    </dgm:pt>
    <dgm:pt modelId="{FFF619C8-5234-4DE9-A8F2-57F5C198101F}">
      <dgm:prSet custT="1"/>
      <dgm:spPr>
        <a:solidFill>
          <a:schemeClr val="tx1">
            <a:lumMod val="75000"/>
          </a:schemeClr>
        </a:solidFill>
      </dgm:spPr>
      <dgm:t>
        <a:bodyPr/>
        <a:lstStyle/>
        <a:p>
          <a:r>
            <a:rPr lang="es-CL" sz="1800" dirty="0"/>
            <a:t>ESG-gobierno corporativo. </a:t>
          </a:r>
        </a:p>
      </dgm:t>
    </dgm:pt>
    <dgm:pt modelId="{EBDC327D-D59B-46C8-B6A4-CC3C65C5087C}" type="parTrans" cxnId="{DADAA2CB-3962-4827-BEFA-EC36FB07640B}">
      <dgm:prSet/>
      <dgm:spPr/>
      <dgm:t>
        <a:bodyPr/>
        <a:lstStyle/>
        <a:p>
          <a:endParaRPr lang="es-CL"/>
        </a:p>
      </dgm:t>
    </dgm:pt>
    <dgm:pt modelId="{EE9B320D-58F5-45A6-B44C-AFC04602A4FF}" type="sibTrans" cxnId="{DADAA2CB-3962-4827-BEFA-EC36FB07640B}">
      <dgm:prSet/>
      <dgm:spPr/>
      <dgm:t>
        <a:bodyPr/>
        <a:lstStyle/>
        <a:p>
          <a:endParaRPr lang="es-CL"/>
        </a:p>
      </dgm:t>
    </dgm:pt>
    <dgm:pt modelId="{03C8BDDA-4880-4CA2-B1F7-FD1F57CD7347}">
      <dgm:prSet custT="1"/>
      <dgm:spPr>
        <a:solidFill>
          <a:schemeClr val="tx1">
            <a:lumMod val="60000"/>
            <a:lumOff val="40000"/>
          </a:schemeClr>
        </a:solidFill>
      </dgm:spPr>
      <dgm:t>
        <a:bodyPr/>
        <a:lstStyle/>
        <a:p>
          <a:r>
            <a:rPr lang="es-CL" sz="1800" dirty="0"/>
            <a:t>Rol activo del directorio y la institucionalidad necesaria para gestionar adecuadamente los riesgos.</a:t>
          </a:r>
        </a:p>
      </dgm:t>
    </dgm:pt>
    <dgm:pt modelId="{CF60FB47-B51A-4F11-A9FD-A51653C53B51}" type="parTrans" cxnId="{D2F70655-83E8-44FA-BB21-DD02013DDFE9}">
      <dgm:prSet/>
      <dgm:spPr/>
      <dgm:t>
        <a:bodyPr/>
        <a:lstStyle/>
        <a:p>
          <a:endParaRPr lang="es-CL"/>
        </a:p>
      </dgm:t>
    </dgm:pt>
    <dgm:pt modelId="{87C0469B-CB69-4A62-88A4-408D9B5301E2}" type="sibTrans" cxnId="{D2F70655-83E8-44FA-BB21-DD02013DDFE9}">
      <dgm:prSet/>
      <dgm:spPr/>
      <dgm:t>
        <a:bodyPr/>
        <a:lstStyle/>
        <a:p>
          <a:endParaRPr lang="es-CL"/>
        </a:p>
      </dgm:t>
    </dgm:pt>
    <dgm:pt modelId="{1F6A6AA0-4BF6-4973-A8B9-726EAC53EDED}">
      <dgm:prSet custT="1"/>
      <dgm:spPr>
        <a:solidFill>
          <a:schemeClr val="tx1">
            <a:lumMod val="50000"/>
          </a:schemeClr>
        </a:solidFill>
      </dgm:spPr>
      <dgm:t>
        <a:bodyPr/>
        <a:lstStyle/>
        <a:p>
          <a:r>
            <a:rPr lang="es-CL" sz="1800" dirty="0"/>
            <a:t>NCG 461-Memorias anuales.</a:t>
          </a:r>
        </a:p>
      </dgm:t>
    </dgm:pt>
    <dgm:pt modelId="{51770F97-ADA4-4D29-8181-835A211FD931}" type="parTrans" cxnId="{840229FE-46C4-4DA7-80ED-D613386BF000}">
      <dgm:prSet/>
      <dgm:spPr/>
      <dgm:t>
        <a:bodyPr/>
        <a:lstStyle/>
        <a:p>
          <a:endParaRPr lang="es-CL"/>
        </a:p>
      </dgm:t>
    </dgm:pt>
    <dgm:pt modelId="{90FBEEEE-2506-47DB-A64D-F0367224B5DC}" type="sibTrans" cxnId="{840229FE-46C4-4DA7-80ED-D613386BF000}">
      <dgm:prSet/>
      <dgm:spPr/>
      <dgm:t>
        <a:bodyPr/>
        <a:lstStyle/>
        <a:p>
          <a:endParaRPr lang="es-CL"/>
        </a:p>
      </dgm:t>
    </dgm:pt>
    <dgm:pt modelId="{671D9155-0946-4A1A-9EC1-87FBF102C3E9}">
      <dgm:prSet custT="1"/>
      <dgm:spPr>
        <a:solidFill>
          <a:schemeClr val="bg1">
            <a:lumMod val="50000"/>
          </a:schemeClr>
        </a:solidFill>
      </dgm:spPr>
      <dgm:t>
        <a:bodyPr/>
        <a:lstStyle/>
        <a:p>
          <a:r>
            <a:rPr lang="es-CL" sz="1800" i="0" dirty="0"/>
            <a:t>Cumplimiento</a:t>
          </a:r>
          <a:r>
            <a:rPr lang="es-CL" sz="1800" dirty="0"/>
            <a:t> en protección de datos y ciberseguridad.</a:t>
          </a:r>
        </a:p>
      </dgm:t>
    </dgm:pt>
    <dgm:pt modelId="{45FAC310-4216-459E-94F8-9CE783258E4C}" type="parTrans" cxnId="{C0A6FA55-4509-40DB-A860-58E4E992BE91}">
      <dgm:prSet/>
      <dgm:spPr/>
      <dgm:t>
        <a:bodyPr/>
        <a:lstStyle/>
        <a:p>
          <a:endParaRPr lang="es-CL"/>
        </a:p>
      </dgm:t>
    </dgm:pt>
    <dgm:pt modelId="{548A8F21-8B86-48CE-B392-B0FA10CAD40D}" type="sibTrans" cxnId="{C0A6FA55-4509-40DB-A860-58E4E992BE91}">
      <dgm:prSet/>
      <dgm:spPr/>
      <dgm:t>
        <a:bodyPr/>
        <a:lstStyle/>
        <a:p>
          <a:endParaRPr lang="es-CL"/>
        </a:p>
      </dgm:t>
    </dgm:pt>
    <dgm:pt modelId="{6170DF3D-C398-4CFF-B31A-78AA52924DD5}">
      <dgm:prSet custT="1"/>
      <dgm:spPr>
        <a:solidFill>
          <a:schemeClr val="bg1">
            <a:lumMod val="65000"/>
          </a:schemeClr>
        </a:solidFill>
      </dgm:spPr>
      <dgm:t>
        <a:bodyPr/>
        <a:lstStyle/>
        <a:p>
          <a:r>
            <a:rPr lang="es-CL" sz="1800" dirty="0"/>
            <a:t>Pólizas de ciberseguridad.</a:t>
          </a:r>
        </a:p>
      </dgm:t>
    </dgm:pt>
    <dgm:pt modelId="{0F5AB5F8-DD82-40E0-A61D-88F0CAAC93B2}" type="parTrans" cxnId="{33FF0E40-70DA-412B-8CDE-0CDA9348B7CC}">
      <dgm:prSet/>
      <dgm:spPr/>
      <dgm:t>
        <a:bodyPr/>
        <a:lstStyle/>
        <a:p>
          <a:endParaRPr lang="es-CL"/>
        </a:p>
      </dgm:t>
    </dgm:pt>
    <dgm:pt modelId="{F6378606-28D8-4A38-9037-FB6BA5EFFAB0}" type="sibTrans" cxnId="{33FF0E40-70DA-412B-8CDE-0CDA9348B7CC}">
      <dgm:prSet/>
      <dgm:spPr/>
      <dgm:t>
        <a:bodyPr/>
        <a:lstStyle/>
        <a:p>
          <a:endParaRPr lang="es-CL"/>
        </a:p>
      </dgm:t>
    </dgm:pt>
    <dgm:pt modelId="{2A178FC9-93D7-4695-A80A-FED0A464108E}" type="pres">
      <dgm:prSet presAssocID="{1A7E3C9A-0AFA-45CA-A54C-6077F5D76C6F}" presName="linear" presStyleCnt="0">
        <dgm:presLayoutVars>
          <dgm:dir/>
          <dgm:animLvl val="lvl"/>
          <dgm:resizeHandles val="exact"/>
        </dgm:presLayoutVars>
      </dgm:prSet>
      <dgm:spPr/>
    </dgm:pt>
    <dgm:pt modelId="{F60AB042-4188-4050-98CD-5AB4A88AB957}" type="pres">
      <dgm:prSet presAssocID="{9026C0F6-793E-4650-B371-CCE2792AE45E}" presName="parentLin" presStyleCnt="0"/>
      <dgm:spPr/>
    </dgm:pt>
    <dgm:pt modelId="{11586A31-D639-41D2-8096-B8984C3C583F}" type="pres">
      <dgm:prSet presAssocID="{9026C0F6-793E-4650-B371-CCE2792AE45E}" presName="parentLeftMargin" presStyleLbl="node1" presStyleIdx="0" presStyleCnt="6"/>
      <dgm:spPr/>
    </dgm:pt>
    <dgm:pt modelId="{B809C422-C034-40AE-8ECA-EF4B04563F65}" type="pres">
      <dgm:prSet presAssocID="{9026C0F6-793E-4650-B371-CCE2792AE45E}" presName="parentText" presStyleLbl="node1" presStyleIdx="0" presStyleCnt="6" custScaleX="142857">
        <dgm:presLayoutVars>
          <dgm:chMax val="0"/>
          <dgm:bulletEnabled val="1"/>
        </dgm:presLayoutVars>
      </dgm:prSet>
      <dgm:spPr/>
    </dgm:pt>
    <dgm:pt modelId="{EA8E3F6F-AF7D-475C-BA85-1D90207B1725}" type="pres">
      <dgm:prSet presAssocID="{9026C0F6-793E-4650-B371-CCE2792AE45E}" presName="negativeSpace" presStyleCnt="0"/>
      <dgm:spPr/>
    </dgm:pt>
    <dgm:pt modelId="{D17D363C-5413-4860-A643-081A379D473B}" type="pres">
      <dgm:prSet presAssocID="{9026C0F6-793E-4650-B371-CCE2792AE45E}" presName="childText" presStyleLbl="conFgAcc1" presStyleIdx="0" presStyleCnt="6">
        <dgm:presLayoutVars>
          <dgm:bulletEnabled val="1"/>
        </dgm:presLayoutVars>
      </dgm:prSet>
      <dgm:spPr/>
    </dgm:pt>
    <dgm:pt modelId="{4F61337C-B383-4E34-8B56-D5C5B7DD18EC}" type="pres">
      <dgm:prSet presAssocID="{469719F6-F2B9-4184-8919-3A196C09BD2A}" presName="spaceBetweenRectangles" presStyleCnt="0"/>
      <dgm:spPr/>
    </dgm:pt>
    <dgm:pt modelId="{F75C50B8-3831-4D75-B41D-D19E6EB64F11}" type="pres">
      <dgm:prSet presAssocID="{FFF619C8-5234-4DE9-A8F2-57F5C198101F}" presName="parentLin" presStyleCnt="0"/>
      <dgm:spPr/>
    </dgm:pt>
    <dgm:pt modelId="{CDAD21E3-7FC2-4B43-A96E-13510FF41BE2}" type="pres">
      <dgm:prSet presAssocID="{FFF619C8-5234-4DE9-A8F2-57F5C198101F}" presName="parentLeftMargin" presStyleLbl="node1" presStyleIdx="0" presStyleCnt="6"/>
      <dgm:spPr/>
    </dgm:pt>
    <dgm:pt modelId="{528BE839-CBBA-4A2D-B7D4-A2B5FA36EE6A}" type="pres">
      <dgm:prSet presAssocID="{FFF619C8-5234-4DE9-A8F2-57F5C198101F}" presName="parentText" presStyleLbl="node1" presStyleIdx="1" presStyleCnt="6" custScaleX="142857">
        <dgm:presLayoutVars>
          <dgm:chMax val="0"/>
          <dgm:bulletEnabled val="1"/>
        </dgm:presLayoutVars>
      </dgm:prSet>
      <dgm:spPr/>
    </dgm:pt>
    <dgm:pt modelId="{756E8A1E-A910-45A7-9709-85DB6FAA6931}" type="pres">
      <dgm:prSet presAssocID="{FFF619C8-5234-4DE9-A8F2-57F5C198101F}" presName="negativeSpace" presStyleCnt="0"/>
      <dgm:spPr/>
    </dgm:pt>
    <dgm:pt modelId="{A4EC295E-CE94-4058-8BC5-6A223F9B1D1F}" type="pres">
      <dgm:prSet presAssocID="{FFF619C8-5234-4DE9-A8F2-57F5C198101F}" presName="childText" presStyleLbl="conFgAcc1" presStyleIdx="1" presStyleCnt="6">
        <dgm:presLayoutVars>
          <dgm:bulletEnabled val="1"/>
        </dgm:presLayoutVars>
      </dgm:prSet>
      <dgm:spPr/>
    </dgm:pt>
    <dgm:pt modelId="{612E0DA1-C2E9-4FA1-82FD-B56D7F1DE001}" type="pres">
      <dgm:prSet presAssocID="{EE9B320D-58F5-45A6-B44C-AFC04602A4FF}" presName="spaceBetweenRectangles" presStyleCnt="0"/>
      <dgm:spPr/>
    </dgm:pt>
    <dgm:pt modelId="{67E48E3C-8396-4A8F-9A00-85B507591A6F}" type="pres">
      <dgm:prSet presAssocID="{03C8BDDA-4880-4CA2-B1F7-FD1F57CD7347}" presName="parentLin" presStyleCnt="0"/>
      <dgm:spPr/>
    </dgm:pt>
    <dgm:pt modelId="{7546D528-C8BB-4FEB-93D1-444935A1F6A0}" type="pres">
      <dgm:prSet presAssocID="{03C8BDDA-4880-4CA2-B1F7-FD1F57CD7347}" presName="parentLeftMargin" presStyleLbl="node1" presStyleIdx="1" presStyleCnt="6"/>
      <dgm:spPr/>
    </dgm:pt>
    <dgm:pt modelId="{4834910B-CF7C-4649-A86D-02AF120FF742}" type="pres">
      <dgm:prSet presAssocID="{03C8BDDA-4880-4CA2-B1F7-FD1F57CD7347}" presName="parentText" presStyleLbl="node1" presStyleIdx="2" presStyleCnt="6" custScaleX="142857" custScaleY="127477">
        <dgm:presLayoutVars>
          <dgm:chMax val="0"/>
          <dgm:bulletEnabled val="1"/>
        </dgm:presLayoutVars>
      </dgm:prSet>
      <dgm:spPr/>
    </dgm:pt>
    <dgm:pt modelId="{5882F8FA-4B8B-4CF2-BC48-E9B206E9C9E5}" type="pres">
      <dgm:prSet presAssocID="{03C8BDDA-4880-4CA2-B1F7-FD1F57CD7347}" presName="negativeSpace" presStyleCnt="0"/>
      <dgm:spPr/>
    </dgm:pt>
    <dgm:pt modelId="{23A7F377-0DB3-4ED8-AE27-964B790F48BB}" type="pres">
      <dgm:prSet presAssocID="{03C8BDDA-4880-4CA2-B1F7-FD1F57CD7347}" presName="childText" presStyleLbl="conFgAcc1" presStyleIdx="2" presStyleCnt="6">
        <dgm:presLayoutVars>
          <dgm:bulletEnabled val="1"/>
        </dgm:presLayoutVars>
      </dgm:prSet>
      <dgm:spPr/>
    </dgm:pt>
    <dgm:pt modelId="{47D15B82-ED95-491E-86FE-6F3B4C53D15E}" type="pres">
      <dgm:prSet presAssocID="{87C0469B-CB69-4A62-88A4-408D9B5301E2}" presName="spaceBetweenRectangles" presStyleCnt="0"/>
      <dgm:spPr/>
    </dgm:pt>
    <dgm:pt modelId="{5323620D-CD8E-484D-B561-98C333A99886}" type="pres">
      <dgm:prSet presAssocID="{1F6A6AA0-4BF6-4973-A8B9-726EAC53EDED}" presName="parentLin" presStyleCnt="0"/>
      <dgm:spPr/>
    </dgm:pt>
    <dgm:pt modelId="{B303AAE5-FD91-4B4D-9F9A-47CC1AC31D6D}" type="pres">
      <dgm:prSet presAssocID="{1F6A6AA0-4BF6-4973-A8B9-726EAC53EDED}" presName="parentLeftMargin" presStyleLbl="node1" presStyleIdx="2" presStyleCnt="6"/>
      <dgm:spPr/>
    </dgm:pt>
    <dgm:pt modelId="{AA413A27-EED3-4822-9EA7-D8DAAE4F9AB9}" type="pres">
      <dgm:prSet presAssocID="{1F6A6AA0-4BF6-4973-A8B9-726EAC53EDED}" presName="parentText" presStyleLbl="node1" presStyleIdx="3" presStyleCnt="6" custScaleX="142857">
        <dgm:presLayoutVars>
          <dgm:chMax val="0"/>
          <dgm:bulletEnabled val="1"/>
        </dgm:presLayoutVars>
      </dgm:prSet>
      <dgm:spPr/>
    </dgm:pt>
    <dgm:pt modelId="{0CCCAD37-5899-4CE7-AD44-8D6738DFF641}" type="pres">
      <dgm:prSet presAssocID="{1F6A6AA0-4BF6-4973-A8B9-726EAC53EDED}" presName="negativeSpace" presStyleCnt="0"/>
      <dgm:spPr/>
    </dgm:pt>
    <dgm:pt modelId="{5B43B539-FB6C-49B1-B79D-67DC9781413A}" type="pres">
      <dgm:prSet presAssocID="{1F6A6AA0-4BF6-4973-A8B9-726EAC53EDED}" presName="childText" presStyleLbl="conFgAcc1" presStyleIdx="3" presStyleCnt="6">
        <dgm:presLayoutVars>
          <dgm:bulletEnabled val="1"/>
        </dgm:presLayoutVars>
      </dgm:prSet>
      <dgm:spPr/>
    </dgm:pt>
    <dgm:pt modelId="{6A2B94E2-27C3-4197-AB3E-308D576A4BA8}" type="pres">
      <dgm:prSet presAssocID="{90FBEEEE-2506-47DB-A64D-F0367224B5DC}" presName="spaceBetweenRectangles" presStyleCnt="0"/>
      <dgm:spPr/>
    </dgm:pt>
    <dgm:pt modelId="{7CCC972F-1B32-423F-91E4-89BC8DA7AD81}" type="pres">
      <dgm:prSet presAssocID="{671D9155-0946-4A1A-9EC1-87FBF102C3E9}" presName="parentLin" presStyleCnt="0"/>
      <dgm:spPr/>
    </dgm:pt>
    <dgm:pt modelId="{09CC6C74-47C8-4DE1-B7DD-8A89CA97A48F}" type="pres">
      <dgm:prSet presAssocID="{671D9155-0946-4A1A-9EC1-87FBF102C3E9}" presName="parentLeftMargin" presStyleLbl="node1" presStyleIdx="3" presStyleCnt="6"/>
      <dgm:spPr/>
    </dgm:pt>
    <dgm:pt modelId="{BCD29C0D-0039-4102-A3F6-A81F6577FDC8}" type="pres">
      <dgm:prSet presAssocID="{671D9155-0946-4A1A-9EC1-87FBF102C3E9}" presName="parentText" presStyleLbl="node1" presStyleIdx="4" presStyleCnt="6" custScaleX="142857">
        <dgm:presLayoutVars>
          <dgm:chMax val="0"/>
          <dgm:bulletEnabled val="1"/>
        </dgm:presLayoutVars>
      </dgm:prSet>
      <dgm:spPr/>
    </dgm:pt>
    <dgm:pt modelId="{53604FD0-0D24-41C1-AF5E-98370A5A655D}" type="pres">
      <dgm:prSet presAssocID="{671D9155-0946-4A1A-9EC1-87FBF102C3E9}" presName="negativeSpace" presStyleCnt="0"/>
      <dgm:spPr/>
    </dgm:pt>
    <dgm:pt modelId="{75B89F71-CC3D-4C58-8390-6C4B2F2E775F}" type="pres">
      <dgm:prSet presAssocID="{671D9155-0946-4A1A-9EC1-87FBF102C3E9}" presName="childText" presStyleLbl="conFgAcc1" presStyleIdx="4" presStyleCnt="6">
        <dgm:presLayoutVars>
          <dgm:bulletEnabled val="1"/>
        </dgm:presLayoutVars>
      </dgm:prSet>
      <dgm:spPr/>
    </dgm:pt>
    <dgm:pt modelId="{F2B4AD48-2A87-475C-9E4E-78D1E7112246}" type="pres">
      <dgm:prSet presAssocID="{548A8F21-8B86-48CE-B392-B0FA10CAD40D}" presName="spaceBetweenRectangles" presStyleCnt="0"/>
      <dgm:spPr/>
    </dgm:pt>
    <dgm:pt modelId="{1675B333-90B0-4759-8E46-36B033E6B3FD}" type="pres">
      <dgm:prSet presAssocID="{6170DF3D-C398-4CFF-B31A-78AA52924DD5}" presName="parentLin" presStyleCnt="0"/>
      <dgm:spPr/>
    </dgm:pt>
    <dgm:pt modelId="{766E51EC-74C9-4E45-A4B8-AE6D8D0A75CA}" type="pres">
      <dgm:prSet presAssocID="{6170DF3D-C398-4CFF-B31A-78AA52924DD5}" presName="parentLeftMargin" presStyleLbl="node1" presStyleIdx="4" presStyleCnt="6"/>
      <dgm:spPr/>
    </dgm:pt>
    <dgm:pt modelId="{A76B3C26-1A10-4501-BC3B-AAC6C8243610}" type="pres">
      <dgm:prSet presAssocID="{6170DF3D-C398-4CFF-B31A-78AA52924DD5}" presName="parentText" presStyleLbl="node1" presStyleIdx="5" presStyleCnt="6" custScaleX="142857">
        <dgm:presLayoutVars>
          <dgm:chMax val="0"/>
          <dgm:bulletEnabled val="1"/>
        </dgm:presLayoutVars>
      </dgm:prSet>
      <dgm:spPr/>
    </dgm:pt>
    <dgm:pt modelId="{D0538EE7-7F37-40B8-B96A-96F049BCAE00}" type="pres">
      <dgm:prSet presAssocID="{6170DF3D-C398-4CFF-B31A-78AA52924DD5}" presName="negativeSpace" presStyleCnt="0"/>
      <dgm:spPr/>
    </dgm:pt>
    <dgm:pt modelId="{13E23DF6-65DC-4129-A6E1-AB897783577A}" type="pres">
      <dgm:prSet presAssocID="{6170DF3D-C398-4CFF-B31A-78AA52924DD5}" presName="childText" presStyleLbl="conFgAcc1" presStyleIdx="5" presStyleCnt="6">
        <dgm:presLayoutVars>
          <dgm:bulletEnabled val="1"/>
        </dgm:presLayoutVars>
      </dgm:prSet>
      <dgm:spPr/>
    </dgm:pt>
  </dgm:ptLst>
  <dgm:cxnLst>
    <dgm:cxn modelId="{437BE910-40F8-40C1-9060-A844743A7762}" srcId="{1A7E3C9A-0AFA-45CA-A54C-6077F5D76C6F}" destId="{9026C0F6-793E-4650-B371-CCE2792AE45E}" srcOrd="0" destOrd="0" parTransId="{0F642872-4E76-458B-A0F7-5F855ADAF11A}" sibTransId="{469719F6-F2B9-4184-8919-3A196C09BD2A}"/>
    <dgm:cxn modelId="{B652E024-1CE0-4E04-B4EA-EC7D455E773D}" type="presOf" srcId="{6170DF3D-C398-4CFF-B31A-78AA52924DD5}" destId="{766E51EC-74C9-4E45-A4B8-AE6D8D0A75CA}" srcOrd="0" destOrd="0" presId="urn:microsoft.com/office/officeart/2005/8/layout/list1"/>
    <dgm:cxn modelId="{A238CE2A-D48A-4264-BB0F-A80D2E56F921}" type="presOf" srcId="{671D9155-0946-4A1A-9EC1-87FBF102C3E9}" destId="{09CC6C74-47C8-4DE1-B7DD-8A89CA97A48F}" srcOrd="0" destOrd="0" presId="urn:microsoft.com/office/officeart/2005/8/layout/list1"/>
    <dgm:cxn modelId="{0CE71A2B-9969-498B-9474-EBD883F53DF7}" type="presOf" srcId="{671D9155-0946-4A1A-9EC1-87FBF102C3E9}" destId="{BCD29C0D-0039-4102-A3F6-A81F6577FDC8}" srcOrd="1" destOrd="0" presId="urn:microsoft.com/office/officeart/2005/8/layout/list1"/>
    <dgm:cxn modelId="{33FF0E40-70DA-412B-8CDE-0CDA9348B7CC}" srcId="{1A7E3C9A-0AFA-45CA-A54C-6077F5D76C6F}" destId="{6170DF3D-C398-4CFF-B31A-78AA52924DD5}" srcOrd="5" destOrd="0" parTransId="{0F5AB5F8-DD82-40E0-A61D-88F0CAAC93B2}" sibTransId="{F6378606-28D8-4A38-9037-FB6BA5EFFAB0}"/>
    <dgm:cxn modelId="{0E6E7F5D-B20D-4D32-A2D0-91C846908850}" type="presOf" srcId="{FFF619C8-5234-4DE9-A8F2-57F5C198101F}" destId="{CDAD21E3-7FC2-4B43-A96E-13510FF41BE2}" srcOrd="0" destOrd="0" presId="urn:microsoft.com/office/officeart/2005/8/layout/list1"/>
    <dgm:cxn modelId="{CF4E8342-1CAE-44EE-9853-64544D8E505C}" type="presOf" srcId="{6170DF3D-C398-4CFF-B31A-78AA52924DD5}" destId="{A76B3C26-1A10-4501-BC3B-AAC6C8243610}" srcOrd="1" destOrd="0" presId="urn:microsoft.com/office/officeart/2005/8/layout/list1"/>
    <dgm:cxn modelId="{F1EEAA51-B3AC-41BF-9EAB-13D9A0680D31}" type="presOf" srcId="{03C8BDDA-4880-4CA2-B1F7-FD1F57CD7347}" destId="{4834910B-CF7C-4649-A86D-02AF120FF742}" srcOrd="1" destOrd="0" presId="urn:microsoft.com/office/officeart/2005/8/layout/list1"/>
    <dgm:cxn modelId="{73925753-A247-48F7-8662-8D15F7A74638}" type="presOf" srcId="{1F6A6AA0-4BF6-4973-A8B9-726EAC53EDED}" destId="{AA413A27-EED3-4822-9EA7-D8DAAE4F9AB9}" srcOrd="1" destOrd="0" presId="urn:microsoft.com/office/officeart/2005/8/layout/list1"/>
    <dgm:cxn modelId="{3B63AA73-0367-41DA-83C8-B504E2126677}" type="presOf" srcId="{1A7E3C9A-0AFA-45CA-A54C-6077F5D76C6F}" destId="{2A178FC9-93D7-4695-A80A-FED0A464108E}" srcOrd="0" destOrd="0" presId="urn:microsoft.com/office/officeart/2005/8/layout/list1"/>
    <dgm:cxn modelId="{D2F70655-83E8-44FA-BB21-DD02013DDFE9}" srcId="{1A7E3C9A-0AFA-45CA-A54C-6077F5D76C6F}" destId="{03C8BDDA-4880-4CA2-B1F7-FD1F57CD7347}" srcOrd="2" destOrd="0" parTransId="{CF60FB47-B51A-4F11-A9FD-A51653C53B51}" sibTransId="{87C0469B-CB69-4A62-88A4-408D9B5301E2}"/>
    <dgm:cxn modelId="{C0A6FA55-4509-40DB-A860-58E4E992BE91}" srcId="{1A7E3C9A-0AFA-45CA-A54C-6077F5D76C6F}" destId="{671D9155-0946-4A1A-9EC1-87FBF102C3E9}" srcOrd="4" destOrd="0" parTransId="{45FAC310-4216-459E-94F8-9CE783258E4C}" sibTransId="{548A8F21-8B86-48CE-B392-B0FA10CAD40D}"/>
    <dgm:cxn modelId="{7A6B988B-6152-4D3A-86E9-C4E340387C71}" type="presOf" srcId="{9026C0F6-793E-4650-B371-CCE2792AE45E}" destId="{11586A31-D639-41D2-8096-B8984C3C583F}" srcOrd="0" destOrd="0" presId="urn:microsoft.com/office/officeart/2005/8/layout/list1"/>
    <dgm:cxn modelId="{783639A4-5584-455C-AA40-8BC4E203CF3F}" type="presOf" srcId="{1F6A6AA0-4BF6-4973-A8B9-726EAC53EDED}" destId="{B303AAE5-FD91-4B4D-9F9A-47CC1AC31D6D}" srcOrd="0" destOrd="0" presId="urn:microsoft.com/office/officeart/2005/8/layout/list1"/>
    <dgm:cxn modelId="{0EF356C0-62BC-4FF9-8BAC-D526ABEDBF0D}" type="presOf" srcId="{9026C0F6-793E-4650-B371-CCE2792AE45E}" destId="{B809C422-C034-40AE-8ECA-EF4B04563F65}" srcOrd="1" destOrd="0" presId="urn:microsoft.com/office/officeart/2005/8/layout/list1"/>
    <dgm:cxn modelId="{DADAA2CB-3962-4827-BEFA-EC36FB07640B}" srcId="{1A7E3C9A-0AFA-45CA-A54C-6077F5D76C6F}" destId="{FFF619C8-5234-4DE9-A8F2-57F5C198101F}" srcOrd="1" destOrd="0" parTransId="{EBDC327D-D59B-46C8-B6A4-CC3C65C5087C}" sibTransId="{EE9B320D-58F5-45A6-B44C-AFC04602A4FF}"/>
    <dgm:cxn modelId="{4192BAD8-2B88-45EB-85B2-A0578124E800}" type="presOf" srcId="{FFF619C8-5234-4DE9-A8F2-57F5C198101F}" destId="{528BE839-CBBA-4A2D-B7D4-A2B5FA36EE6A}" srcOrd="1" destOrd="0" presId="urn:microsoft.com/office/officeart/2005/8/layout/list1"/>
    <dgm:cxn modelId="{7A009EF7-7439-425C-AFA6-34DCC4D60299}" type="presOf" srcId="{03C8BDDA-4880-4CA2-B1F7-FD1F57CD7347}" destId="{7546D528-C8BB-4FEB-93D1-444935A1F6A0}" srcOrd="0" destOrd="0" presId="urn:microsoft.com/office/officeart/2005/8/layout/list1"/>
    <dgm:cxn modelId="{840229FE-46C4-4DA7-80ED-D613386BF000}" srcId="{1A7E3C9A-0AFA-45CA-A54C-6077F5D76C6F}" destId="{1F6A6AA0-4BF6-4973-A8B9-726EAC53EDED}" srcOrd="3" destOrd="0" parTransId="{51770F97-ADA4-4D29-8181-835A211FD931}" sibTransId="{90FBEEEE-2506-47DB-A64D-F0367224B5DC}"/>
    <dgm:cxn modelId="{A3F158FB-BBC1-49FD-AA0F-75442B5658EC}" type="presParOf" srcId="{2A178FC9-93D7-4695-A80A-FED0A464108E}" destId="{F60AB042-4188-4050-98CD-5AB4A88AB957}" srcOrd="0" destOrd="0" presId="urn:microsoft.com/office/officeart/2005/8/layout/list1"/>
    <dgm:cxn modelId="{37664019-1D73-42AD-BF32-4273CC34728D}" type="presParOf" srcId="{F60AB042-4188-4050-98CD-5AB4A88AB957}" destId="{11586A31-D639-41D2-8096-B8984C3C583F}" srcOrd="0" destOrd="0" presId="urn:microsoft.com/office/officeart/2005/8/layout/list1"/>
    <dgm:cxn modelId="{8510AC42-5447-4B89-944A-78CC914888BD}" type="presParOf" srcId="{F60AB042-4188-4050-98CD-5AB4A88AB957}" destId="{B809C422-C034-40AE-8ECA-EF4B04563F65}" srcOrd="1" destOrd="0" presId="urn:microsoft.com/office/officeart/2005/8/layout/list1"/>
    <dgm:cxn modelId="{5B094361-E725-4B1D-9DBA-5CF361AA7197}" type="presParOf" srcId="{2A178FC9-93D7-4695-A80A-FED0A464108E}" destId="{EA8E3F6F-AF7D-475C-BA85-1D90207B1725}" srcOrd="1" destOrd="0" presId="urn:microsoft.com/office/officeart/2005/8/layout/list1"/>
    <dgm:cxn modelId="{1A6FCB66-2996-437B-9BC2-9D775DD284B4}" type="presParOf" srcId="{2A178FC9-93D7-4695-A80A-FED0A464108E}" destId="{D17D363C-5413-4860-A643-081A379D473B}" srcOrd="2" destOrd="0" presId="urn:microsoft.com/office/officeart/2005/8/layout/list1"/>
    <dgm:cxn modelId="{F9FDE78D-C917-4C85-A4DD-2FA88F2D5583}" type="presParOf" srcId="{2A178FC9-93D7-4695-A80A-FED0A464108E}" destId="{4F61337C-B383-4E34-8B56-D5C5B7DD18EC}" srcOrd="3" destOrd="0" presId="urn:microsoft.com/office/officeart/2005/8/layout/list1"/>
    <dgm:cxn modelId="{146A18CD-3577-4C7E-B5AD-EF1D4B48C768}" type="presParOf" srcId="{2A178FC9-93D7-4695-A80A-FED0A464108E}" destId="{F75C50B8-3831-4D75-B41D-D19E6EB64F11}" srcOrd="4" destOrd="0" presId="urn:microsoft.com/office/officeart/2005/8/layout/list1"/>
    <dgm:cxn modelId="{80CB6805-4E7C-4E17-97F5-0980F125F7CB}" type="presParOf" srcId="{F75C50B8-3831-4D75-B41D-D19E6EB64F11}" destId="{CDAD21E3-7FC2-4B43-A96E-13510FF41BE2}" srcOrd="0" destOrd="0" presId="urn:microsoft.com/office/officeart/2005/8/layout/list1"/>
    <dgm:cxn modelId="{588C5D79-FF92-40B2-897A-CA3277FF5CD5}" type="presParOf" srcId="{F75C50B8-3831-4D75-B41D-D19E6EB64F11}" destId="{528BE839-CBBA-4A2D-B7D4-A2B5FA36EE6A}" srcOrd="1" destOrd="0" presId="urn:microsoft.com/office/officeart/2005/8/layout/list1"/>
    <dgm:cxn modelId="{F892A247-978B-4EE9-9D14-6271708B074C}" type="presParOf" srcId="{2A178FC9-93D7-4695-A80A-FED0A464108E}" destId="{756E8A1E-A910-45A7-9709-85DB6FAA6931}" srcOrd="5" destOrd="0" presId="urn:microsoft.com/office/officeart/2005/8/layout/list1"/>
    <dgm:cxn modelId="{89DFC737-EC1E-4FF6-877E-30432A159F23}" type="presParOf" srcId="{2A178FC9-93D7-4695-A80A-FED0A464108E}" destId="{A4EC295E-CE94-4058-8BC5-6A223F9B1D1F}" srcOrd="6" destOrd="0" presId="urn:microsoft.com/office/officeart/2005/8/layout/list1"/>
    <dgm:cxn modelId="{96E53883-D11D-4546-9C8B-DAF558E22B80}" type="presParOf" srcId="{2A178FC9-93D7-4695-A80A-FED0A464108E}" destId="{612E0DA1-C2E9-4FA1-82FD-B56D7F1DE001}" srcOrd="7" destOrd="0" presId="urn:microsoft.com/office/officeart/2005/8/layout/list1"/>
    <dgm:cxn modelId="{A97DB4D1-4EC7-4762-803A-F710FF40CBAA}" type="presParOf" srcId="{2A178FC9-93D7-4695-A80A-FED0A464108E}" destId="{67E48E3C-8396-4A8F-9A00-85B507591A6F}" srcOrd="8" destOrd="0" presId="urn:microsoft.com/office/officeart/2005/8/layout/list1"/>
    <dgm:cxn modelId="{82369037-5893-4D0D-BC2C-B81F64081B22}" type="presParOf" srcId="{67E48E3C-8396-4A8F-9A00-85B507591A6F}" destId="{7546D528-C8BB-4FEB-93D1-444935A1F6A0}" srcOrd="0" destOrd="0" presId="urn:microsoft.com/office/officeart/2005/8/layout/list1"/>
    <dgm:cxn modelId="{0C2B6348-CE0F-4B3E-8DC9-696A74F92B4C}" type="presParOf" srcId="{67E48E3C-8396-4A8F-9A00-85B507591A6F}" destId="{4834910B-CF7C-4649-A86D-02AF120FF742}" srcOrd="1" destOrd="0" presId="urn:microsoft.com/office/officeart/2005/8/layout/list1"/>
    <dgm:cxn modelId="{74C16683-BCEB-469D-9FD6-CF34D940018E}" type="presParOf" srcId="{2A178FC9-93D7-4695-A80A-FED0A464108E}" destId="{5882F8FA-4B8B-4CF2-BC48-E9B206E9C9E5}" srcOrd="9" destOrd="0" presId="urn:microsoft.com/office/officeart/2005/8/layout/list1"/>
    <dgm:cxn modelId="{91995AC6-65A0-4164-8034-F0C9D3A4263F}" type="presParOf" srcId="{2A178FC9-93D7-4695-A80A-FED0A464108E}" destId="{23A7F377-0DB3-4ED8-AE27-964B790F48BB}" srcOrd="10" destOrd="0" presId="urn:microsoft.com/office/officeart/2005/8/layout/list1"/>
    <dgm:cxn modelId="{FC2C46B5-14AF-4D5E-8AF2-C84A99653BD9}" type="presParOf" srcId="{2A178FC9-93D7-4695-A80A-FED0A464108E}" destId="{47D15B82-ED95-491E-86FE-6F3B4C53D15E}" srcOrd="11" destOrd="0" presId="urn:microsoft.com/office/officeart/2005/8/layout/list1"/>
    <dgm:cxn modelId="{9F81B6A5-C9FD-4C45-A264-848FDD5F5A3C}" type="presParOf" srcId="{2A178FC9-93D7-4695-A80A-FED0A464108E}" destId="{5323620D-CD8E-484D-B561-98C333A99886}" srcOrd="12" destOrd="0" presId="urn:microsoft.com/office/officeart/2005/8/layout/list1"/>
    <dgm:cxn modelId="{029878A1-12F0-49A2-A425-FB05890A6718}" type="presParOf" srcId="{5323620D-CD8E-484D-B561-98C333A99886}" destId="{B303AAE5-FD91-4B4D-9F9A-47CC1AC31D6D}" srcOrd="0" destOrd="0" presId="urn:microsoft.com/office/officeart/2005/8/layout/list1"/>
    <dgm:cxn modelId="{039DDA4F-2309-40C7-8784-B5E1E5235384}" type="presParOf" srcId="{5323620D-CD8E-484D-B561-98C333A99886}" destId="{AA413A27-EED3-4822-9EA7-D8DAAE4F9AB9}" srcOrd="1" destOrd="0" presId="urn:microsoft.com/office/officeart/2005/8/layout/list1"/>
    <dgm:cxn modelId="{A1EAB062-820B-480E-9669-937617817C48}" type="presParOf" srcId="{2A178FC9-93D7-4695-A80A-FED0A464108E}" destId="{0CCCAD37-5899-4CE7-AD44-8D6738DFF641}" srcOrd="13" destOrd="0" presId="urn:microsoft.com/office/officeart/2005/8/layout/list1"/>
    <dgm:cxn modelId="{6999A001-ED34-447A-81A5-1EC878397607}" type="presParOf" srcId="{2A178FC9-93D7-4695-A80A-FED0A464108E}" destId="{5B43B539-FB6C-49B1-B79D-67DC9781413A}" srcOrd="14" destOrd="0" presId="urn:microsoft.com/office/officeart/2005/8/layout/list1"/>
    <dgm:cxn modelId="{CECDA2D3-D96E-4881-A9DD-E8BE1BA7CBBF}" type="presParOf" srcId="{2A178FC9-93D7-4695-A80A-FED0A464108E}" destId="{6A2B94E2-27C3-4197-AB3E-308D576A4BA8}" srcOrd="15" destOrd="0" presId="urn:microsoft.com/office/officeart/2005/8/layout/list1"/>
    <dgm:cxn modelId="{8A920EC1-9C39-4556-B220-1EA725E5657A}" type="presParOf" srcId="{2A178FC9-93D7-4695-A80A-FED0A464108E}" destId="{7CCC972F-1B32-423F-91E4-89BC8DA7AD81}" srcOrd="16" destOrd="0" presId="urn:microsoft.com/office/officeart/2005/8/layout/list1"/>
    <dgm:cxn modelId="{7A0E3A33-9AC5-4DD9-8D4B-37AA08A4047A}" type="presParOf" srcId="{7CCC972F-1B32-423F-91E4-89BC8DA7AD81}" destId="{09CC6C74-47C8-4DE1-B7DD-8A89CA97A48F}" srcOrd="0" destOrd="0" presId="urn:microsoft.com/office/officeart/2005/8/layout/list1"/>
    <dgm:cxn modelId="{7F18F63B-EAA9-4FB5-B434-A633D7E45664}" type="presParOf" srcId="{7CCC972F-1B32-423F-91E4-89BC8DA7AD81}" destId="{BCD29C0D-0039-4102-A3F6-A81F6577FDC8}" srcOrd="1" destOrd="0" presId="urn:microsoft.com/office/officeart/2005/8/layout/list1"/>
    <dgm:cxn modelId="{90E15D85-9227-49E2-AB62-41734E7C4AB3}" type="presParOf" srcId="{2A178FC9-93D7-4695-A80A-FED0A464108E}" destId="{53604FD0-0D24-41C1-AF5E-98370A5A655D}" srcOrd="17" destOrd="0" presId="urn:microsoft.com/office/officeart/2005/8/layout/list1"/>
    <dgm:cxn modelId="{EDD7D05B-A2A5-4FF5-9753-4B74C5F0ECAD}" type="presParOf" srcId="{2A178FC9-93D7-4695-A80A-FED0A464108E}" destId="{75B89F71-CC3D-4C58-8390-6C4B2F2E775F}" srcOrd="18" destOrd="0" presId="urn:microsoft.com/office/officeart/2005/8/layout/list1"/>
    <dgm:cxn modelId="{C89D8435-9735-4821-93EF-8002507E7374}" type="presParOf" srcId="{2A178FC9-93D7-4695-A80A-FED0A464108E}" destId="{F2B4AD48-2A87-475C-9E4E-78D1E7112246}" srcOrd="19" destOrd="0" presId="urn:microsoft.com/office/officeart/2005/8/layout/list1"/>
    <dgm:cxn modelId="{0EBE83DE-129C-40FB-AF45-741590636A94}" type="presParOf" srcId="{2A178FC9-93D7-4695-A80A-FED0A464108E}" destId="{1675B333-90B0-4759-8E46-36B033E6B3FD}" srcOrd="20" destOrd="0" presId="urn:microsoft.com/office/officeart/2005/8/layout/list1"/>
    <dgm:cxn modelId="{7AE22118-4399-48BB-801A-15BCF8D81525}" type="presParOf" srcId="{1675B333-90B0-4759-8E46-36B033E6B3FD}" destId="{766E51EC-74C9-4E45-A4B8-AE6D8D0A75CA}" srcOrd="0" destOrd="0" presId="urn:microsoft.com/office/officeart/2005/8/layout/list1"/>
    <dgm:cxn modelId="{6E6EE9F3-8FAB-4F35-B366-70ACDA5D1C3D}" type="presParOf" srcId="{1675B333-90B0-4759-8E46-36B033E6B3FD}" destId="{A76B3C26-1A10-4501-BC3B-AAC6C8243610}" srcOrd="1" destOrd="0" presId="urn:microsoft.com/office/officeart/2005/8/layout/list1"/>
    <dgm:cxn modelId="{DD459658-95F2-45B6-B514-F6340FE2C1DD}" type="presParOf" srcId="{2A178FC9-93D7-4695-A80A-FED0A464108E}" destId="{D0538EE7-7F37-40B8-B96A-96F049BCAE00}" srcOrd="21" destOrd="0" presId="urn:microsoft.com/office/officeart/2005/8/layout/list1"/>
    <dgm:cxn modelId="{6405CC20-AAD1-43FC-80E1-0ACF18F5CA67}" type="presParOf" srcId="{2A178FC9-93D7-4695-A80A-FED0A464108E}" destId="{13E23DF6-65DC-4129-A6E1-AB897783577A}"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42FDFA-E9FB-4B9B-A6E3-2890CF928AC9}" type="doc">
      <dgm:prSet loTypeId="urn:microsoft.com/office/officeart/2016/7/layout/RepeatingBendingProcessNew" loCatId="process" qsTypeId="urn:microsoft.com/office/officeart/2005/8/quickstyle/simple4" qsCatId="simple" csTypeId="urn:microsoft.com/office/officeart/2005/8/colors/accent3_2" csCatId="accent3" phldr="1"/>
      <dgm:spPr/>
      <dgm:t>
        <a:bodyPr/>
        <a:lstStyle/>
        <a:p>
          <a:endParaRPr lang="es-CL"/>
        </a:p>
      </dgm:t>
    </dgm:pt>
    <dgm:pt modelId="{1E5C9EAC-8A72-4FDD-8811-229FF0B3BF1F}">
      <dgm:prSet/>
      <dgm:spPr>
        <a:solidFill>
          <a:srgbClr val="D6343F"/>
        </a:solidFill>
      </dgm:spPr>
      <dgm:t>
        <a:bodyPr/>
        <a:lstStyle/>
        <a:p>
          <a:pPr>
            <a:defRPr cap="all"/>
          </a:pPr>
          <a:r>
            <a:rPr lang="es-MX" dirty="0"/>
            <a:t>Revise sus políticas de privacidad.</a:t>
          </a:r>
          <a:endParaRPr lang="es-CL" dirty="0"/>
        </a:p>
      </dgm:t>
    </dgm:pt>
    <dgm:pt modelId="{B80BA4CB-CA54-4672-B551-5F77D8D27A81}" type="parTrans" cxnId="{CEE5FBD9-8C47-4C08-8C29-56BEAAA15BA2}">
      <dgm:prSet/>
      <dgm:spPr/>
      <dgm:t>
        <a:bodyPr/>
        <a:lstStyle/>
        <a:p>
          <a:endParaRPr lang="es-CL"/>
        </a:p>
      </dgm:t>
    </dgm:pt>
    <dgm:pt modelId="{B8E2E960-DEBF-40D1-BC19-4754F9600C38}" type="sibTrans" cxnId="{CEE5FBD9-8C47-4C08-8C29-56BEAAA15BA2}">
      <dgm:prSet/>
      <dgm:spPr/>
      <dgm:t>
        <a:bodyPr/>
        <a:lstStyle/>
        <a:p>
          <a:endParaRPr lang="es-CL"/>
        </a:p>
      </dgm:t>
    </dgm:pt>
    <dgm:pt modelId="{9EDE800E-7FFA-4039-B8CB-F58183E94E16}">
      <dgm:prSet/>
      <dgm:spPr>
        <a:solidFill>
          <a:schemeClr val="bg2">
            <a:lumMod val="65000"/>
          </a:schemeClr>
        </a:solidFill>
        <a:ln>
          <a:solidFill>
            <a:schemeClr val="accent1"/>
          </a:solidFill>
        </a:ln>
      </dgm:spPr>
      <dgm:t>
        <a:bodyPr/>
        <a:lstStyle/>
        <a:p>
          <a:pPr>
            <a:defRPr cap="all"/>
          </a:pPr>
          <a:r>
            <a:rPr lang="es-MX" dirty="0"/>
            <a:t>Capture consentimientos.</a:t>
          </a:r>
          <a:endParaRPr lang="es-CL" dirty="0"/>
        </a:p>
      </dgm:t>
    </dgm:pt>
    <dgm:pt modelId="{A64F8EE5-B722-4ECC-884F-0AF85E6D413A}" type="parTrans" cxnId="{7A37CCEF-5077-42CC-B44D-ECA9B62896D6}">
      <dgm:prSet/>
      <dgm:spPr/>
      <dgm:t>
        <a:bodyPr/>
        <a:lstStyle/>
        <a:p>
          <a:endParaRPr lang="es-CL"/>
        </a:p>
      </dgm:t>
    </dgm:pt>
    <dgm:pt modelId="{A2CC6309-A9E1-48BA-9073-B941996F631E}" type="sibTrans" cxnId="{7A37CCEF-5077-42CC-B44D-ECA9B62896D6}">
      <dgm:prSet/>
      <dgm:spPr/>
      <dgm:t>
        <a:bodyPr/>
        <a:lstStyle/>
        <a:p>
          <a:endParaRPr lang="es-CL"/>
        </a:p>
      </dgm:t>
    </dgm:pt>
    <dgm:pt modelId="{7CFBA978-FAC6-4739-9A8C-75AC5D2F381C}">
      <dgm:prSet/>
      <dgm:spPr>
        <a:solidFill>
          <a:srgbClr val="D6343F"/>
        </a:solidFill>
      </dgm:spPr>
      <dgm:t>
        <a:bodyPr/>
        <a:lstStyle/>
        <a:p>
          <a:pPr>
            <a:defRPr cap="all"/>
          </a:pPr>
          <a:r>
            <a:rPr lang="es-MX"/>
            <a:t>Depure bases de datos.</a:t>
          </a:r>
          <a:endParaRPr lang="es-CL"/>
        </a:p>
      </dgm:t>
    </dgm:pt>
    <dgm:pt modelId="{CF891329-22EC-4F19-842F-1A3F6E9A9F6B}" type="parTrans" cxnId="{0326FAE5-7B7B-459F-B5AB-82ABF6A0EC81}">
      <dgm:prSet/>
      <dgm:spPr/>
      <dgm:t>
        <a:bodyPr/>
        <a:lstStyle/>
        <a:p>
          <a:endParaRPr lang="es-CL"/>
        </a:p>
      </dgm:t>
    </dgm:pt>
    <dgm:pt modelId="{955E34C2-2E78-4829-B61E-AF108E9940EC}" type="sibTrans" cxnId="{0326FAE5-7B7B-459F-B5AB-82ABF6A0EC81}">
      <dgm:prSet/>
      <dgm:spPr/>
      <dgm:t>
        <a:bodyPr/>
        <a:lstStyle/>
        <a:p>
          <a:endParaRPr lang="es-CL"/>
        </a:p>
      </dgm:t>
    </dgm:pt>
    <dgm:pt modelId="{E4BCF75A-C28A-4691-AB95-7378E785EF0E}">
      <dgm:prSet/>
      <dgm:spPr>
        <a:solidFill>
          <a:schemeClr val="bg2">
            <a:lumMod val="65000"/>
          </a:schemeClr>
        </a:solidFill>
      </dgm:spPr>
      <dgm:t>
        <a:bodyPr/>
        <a:lstStyle/>
        <a:p>
          <a:pPr>
            <a:defRPr cap="all"/>
          </a:pPr>
          <a:r>
            <a:rPr lang="es-MX"/>
            <a:t>Establezca una gobernanza de datos.</a:t>
          </a:r>
          <a:endParaRPr lang="es-CL"/>
        </a:p>
      </dgm:t>
    </dgm:pt>
    <dgm:pt modelId="{6305195B-8133-4AB6-A322-6CCAEBA7E9A9}" type="parTrans" cxnId="{2A187CC1-DF47-4311-BA5F-F8A337C0E513}">
      <dgm:prSet/>
      <dgm:spPr/>
      <dgm:t>
        <a:bodyPr/>
        <a:lstStyle/>
        <a:p>
          <a:endParaRPr lang="es-CL"/>
        </a:p>
      </dgm:t>
    </dgm:pt>
    <dgm:pt modelId="{6C65B1EC-03A4-40C9-84FB-271F955B7636}" type="sibTrans" cxnId="{2A187CC1-DF47-4311-BA5F-F8A337C0E513}">
      <dgm:prSet/>
      <dgm:spPr/>
      <dgm:t>
        <a:bodyPr/>
        <a:lstStyle/>
        <a:p>
          <a:endParaRPr lang="es-CL"/>
        </a:p>
      </dgm:t>
    </dgm:pt>
    <dgm:pt modelId="{8A781BD2-C005-4D12-BBB4-CB1D68F58C40}">
      <dgm:prSet/>
      <dgm:spPr>
        <a:solidFill>
          <a:srgbClr val="D6343F"/>
        </a:solidFill>
      </dgm:spPr>
      <dgm:t>
        <a:bodyPr/>
        <a:lstStyle/>
        <a:p>
          <a:pPr>
            <a:defRPr cap="all"/>
          </a:pPr>
          <a:r>
            <a:rPr lang="es-MX" dirty="0"/>
            <a:t>Implemente un sistema para dar respuesta a los derechos </a:t>
          </a:r>
          <a:r>
            <a:rPr lang="es-MX" dirty="0" err="1"/>
            <a:t>Arcop</a:t>
          </a:r>
          <a:r>
            <a:rPr lang="es-MX" dirty="0"/>
            <a:t>.</a:t>
          </a:r>
          <a:endParaRPr lang="es-CL" dirty="0"/>
        </a:p>
      </dgm:t>
    </dgm:pt>
    <dgm:pt modelId="{CEB4A525-68B0-4F09-9574-E0EA5213CECE}" type="parTrans" cxnId="{B0737CF3-04F6-44AB-803F-84745D26F931}">
      <dgm:prSet/>
      <dgm:spPr/>
      <dgm:t>
        <a:bodyPr/>
        <a:lstStyle/>
        <a:p>
          <a:endParaRPr lang="es-CL"/>
        </a:p>
      </dgm:t>
    </dgm:pt>
    <dgm:pt modelId="{CF5415EE-CC14-4441-9D1B-EBF59C3664D7}" type="sibTrans" cxnId="{B0737CF3-04F6-44AB-803F-84745D26F931}">
      <dgm:prSet/>
      <dgm:spPr/>
      <dgm:t>
        <a:bodyPr/>
        <a:lstStyle/>
        <a:p>
          <a:endParaRPr lang="es-CL"/>
        </a:p>
      </dgm:t>
    </dgm:pt>
    <dgm:pt modelId="{3C81F01E-8AAD-46DD-A75C-8EC30E25A968}">
      <dgm:prSet/>
      <dgm:spPr>
        <a:solidFill>
          <a:schemeClr val="bg2">
            <a:lumMod val="65000"/>
          </a:schemeClr>
        </a:solidFill>
      </dgm:spPr>
      <dgm:t>
        <a:bodyPr/>
        <a:lstStyle/>
        <a:p>
          <a:pPr>
            <a:defRPr cap="all"/>
          </a:pPr>
          <a:r>
            <a:rPr lang="es-MX" dirty="0"/>
            <a:t>Revise los contratos con proveedores.</a:t>
          </a:r>
          <a:endParaRPr lang="es-CL" dirty="0"/>
        </a:p>
      </dgm:t>
    </dgm:pt>
    <dgm:pt modelId="{4CA8580F-BE08-4501-8D9E-C620036EBA7B}" type="parTrans" cxnId="{EBCF2CC6-A36D-455E-A69A-D28E4BE1BDF7}">
      <dgm:prSet/>
      <dgm:spPr/>
      <dgm:t>
        <a:bodyPr/>
        <a:lstStyle/>
        <a:p>
          <a:endParaRPr lang="es-CL"/>
        </a:p>
      </dgm:t>
    </dgm:pt>
    <dgm:pt modelId="{F63DACDE-1783-4794-A570-99AF022E882D}" type="sibTrans" cxnId="{EBCF2CC6-A36D-455E-A69A-D28E4BE1BDF7}">
      <dgm:prSet/>
      <dgm:spPr/>
      <dgm:t>
        <a:bodyPr/>
        <a:lstStyle/>
        <a:p>
          <a:endParaRPr lang="es-CL"/>
        </a:p>
      </dgm:t>
    </dgm:pt>
    <dgm:pt modelId="{64F5F194-3C4E-42D4-9D3C-4F903798DE39}" type="pres">
      <dgm:prSet presAssocID="{E942FDFA-E9FB-4B9B-A6E3-2890CF928AC9}" presName="Name0" presStyleCnt="0">
        <dgm:presLayoutVars>
          <dgm:dir/>
          <dgm:resizeHandles val="exact"/>
        </dgm:presLayoutVars>
      </dgm:prSet>
      <dgm:spPr/>
    </dgm:pt>
    <dgm:pt modelId="{764FFEE9-5270-428D-A963-30F04617D459}" type="pres">
      <dgm:prSet presAssocID="{1E5C9EAC-8A72-4FDD-8811-229FF0B3BF1F}" presName="node" presStyleLbl="node1" presStyleIdx="0" presStyleCnt="6">
        <dgm:presLayoutVars>
          <dgm:bulletEnabled val="1"/>
        </dgm:presLayoutVars>
      </dgm:prSet>
      <dgm:spPr/>
    </dgm:pt>
    <dgm:pt modelId="{42721743-DCC2-4CA1-B3E4-ECDA284DF456}" type="pres">
      <dgm:prSet presAssocID="{B8E2E960-DEBF-40D1-BC19-4754F9600C38}" presName="sibTrans" presStyleLbl="sibTrans1D1" presStyleIdx="0" presStyleCnt="5"/>
      <dgm:spPr/>
    </dgm:pt>
    <dgm:pt modelId="{D4B41A8F-D296-4778-A8AE-A3E82A7A8115}" type="pres">
      <dgm:prSet presAssocID="{B8E2E960-DEBF-40D1-BC19-4754F9600C38}" presName="connectorText" presStyleLbl="sibTrans1D1" presStyleIdx="0" presStyleCnt="5"/>
      <dgm:spPr/>
    </dgm:pt>
    <dgm:pt modelId="{961DFC04-5AF1-4747-833D-486A5808C147}" type="pres">
      <dgm:prSet presAssocID="{9EDE800E-7FFA-4039-B8CB-F58183E94E16}" presName="node" presStyleLbl="node1" presStyleIdx="1" presStyleCnt="6" custLinFactNeighborY="340">
        <dgm:presLayoutVars>
          <dgm:bulletEnabled val="1"/>
        </dgm:presLayoutVars>
      </dgm:prSet>
      <dgm:spPr/>
    </dgm:pt>
    <dgm:pt modelId="{EAAD04A5-F909-4007-BE48-E5BA68AF6E19}" type="pres">
      <dgm:prSet presAssocID="{A2CC6309-A9E1-48BA-9073-B941996F631E}" presName="sibTrans" presStyleLbl="sibTrans1D1" presStyleIdx="1" presStyleCnt="5"/>
      <dgm:spPr/>
    </dgm:pt>
    <dgm:pt modelId="{738596FC-A8C7-42FE-8F5C-89117F0D92C3}" type="pres">
      <dgm:prSet presAssocID="{A2CC6309-A9E1-48BA-9073-B941996F631E}" presName="connectorText" presStyleLbl="sibTrans1D1" presStyleIdx="1" presStyleCnt="5"/>
      <dgm:spPr/>
    </dgm:pt>
    <dgm:pt modelId="{67D1A2FE-6029-4F95-842A-1F9877613720}" type="pres">
      <dgm:prSet presAssocID="{7CFBA978-FAC6-4739-9A8C-75AC5D2F381C}" presName="node" presStyleLbl="node1" presStyleIdx="2" presStyleCnt="6">
        <dgm:presLayoutVars>
          <dgm:bulletEnabled val="1"/>
        </dgm:presLayoutVars>
      </dgm:prSet>
      <dgm:spPr/>
    </dgm:pt>
    <dgm:pt modelId="{370F764C-A6CE-4EF1-8143-87FC2FBCD590}" type="pres">
      <dgm:prSet presAssocID="{955E34C2-2E78-4829-B61E-AF108E9940EC}" presName="sibTrans" presStyleLbl="sibTrans1D1" presStyleIdx="2" presStyleCnt="5"/>
      <dgm:spPr/>
    </dgm:pt>
    <dgm:pt modelId="{05653E2B-5E6D-4A79-9FC2-CAC7397F10CC}" type="pres">
      <dgm:prSet presAssocID="{955E34C2-2E78-4829-B61E-AF108E9940EC}" presName="connectorText" presStyleLbl="sibTrans1D1" presStyleIdx="2" presStyleCnt="5"/>
      <dgm:spPr/>
    </dgm:pt>
    <dgm:pt modelId="{867365A2-EA47-4534-B71A-3CAC78443E5E}" type="pres">
      <dgm:prSet presAssocID="{E4BCF75A-C28A-4691-AB95-7378E785EF0E}" presName="node" presStyleLbl="node1" presStyleIdx="3" presStyleCnt="6">
        <dgm:presLayoutVars>
          <dgm:bulletEnabled val="1"/>
        </dgm:presLayoutVars>
      </dgm:prSet>
      <dgm:spPr/>
    </dgm:pt>
    <dgm:pt modelId="{31021ED1-C839-4A10-B489-0AD6FB4E04EB}" type="pres">
      <dgm:prSet presAssocID="{6C65B1EC-03A4-40C9-84FB-271F955B7636}" presName="sibTrans" presStyleLbl="sibTrans1D1" presStyleIdx="3" presStyleCnt="5"/>
      <dgm:spPr/>
    </dgm:pt>
    <dgm:pt modelId="{19291171-4D83-42B2-B7CF-278C32EE5D29}" type="pres">
      <dgm:prSet presAssocID="{6C65B1EC-03A4-40C9-84FB-271F955B7636}" presName="connectorText" presStyleLbl="sibTrans1D1" presStyleIdx="3" presStyleCnt="5"/>
      <dgm:spPr/>
    </dgm:pt>
    <dgm:pt modelId="{AE86F2B5-BD65-4F87-A9D1-BC67848393E3}" type="pres">
      <dgm:prSet presAssocID="{8A781BD2-C005-4D12-BBB4-CB1D68F58C40}" presName="node" presStyleLbl="node1" presStyleIdx="4" presStyleCnt="6">
        <dgm:presLayoutVars>
          <dgm:bulletEnabled val="1"/>
        </dgm:presLayoutVars>
      </dgm:prSet>
      <dgm:spPr/>
    </dgm:pt>
    <dgm:pt modelId="{C94A1F4F-154C-4440-A479-5D3D47793D9B}" type="pres">
      <dgm:prSet presAssocID="{CF5415EE-CC14-4441-9D1B-EBF59C3664D7}" presName="sibTrans" presStyleLbl="sibTrans1D1" presStyleIdx="4" presStyleCnt="5"/>
      <dgm:spPr/>
    </dgm:pt>
    <dgm:pt modelId="{85A62470-0873-4363-BCFC-FFCAEA71905C}" type="pres">
      <dgm:prSet presAssocID="{CF5415EE-CC14-4441-9D1B-EBF59C3664D7}" presName="connectorText" presStyleLbl="sibTrans1D1" presStyleIdx="4" presStyleCnt="5"/>
      <dgm:spPr/>
    </dgm:pt>
    <dgm:pt modelId="{B018ACF4-33E9-4E0A-807F-1A86919B85B3}" type="pres">
      <dgm:prSet presAssocID="{3C81F01E-8AAD-46DD-A75C-8EC30E25A968}" presName="node" presStyleLbl="node1" presStyleIdx="5" presStyleCnt="6">
        <dgm:presLayoutVars>
          <dgm:bulletEnabled val="1"/>
        </dgm:presLayoutVars>
      </dgm:prSet>
      <dgm:spPr/>
    </dgm:pt>
  </dgm:ptLst>
  <dgm:cxnLst>
    <dgm:cxn modelId="{AA243102-E3A7-4081-A179-6131F08289D1}" type="presOf" srcId="{955E34C2-2E78-4829-B61E-AF108E9940EC}" destId="{05653E2B-5E6D-4A79-9FC2-CAC7397F10CC}" srcOrd="1" destOrd="0" presId="urn:microsoft.com/office/officeart/2016/7/layout/RepeatingBendingProcessNew"/>
    <dgm:cxn modelId="{AB470325-D64D-47B5-B980-13804B349753}" type="presOf" srcId="{E942FDFA-E9FB-4B9B-A6E3-2890CF928AC9}" destId="{64F5F194-3C4E-42D4-9D3C-4F903798DE39}" srcOrd="0" destOrd="0" presId="urn:microsoft.com/office/officeart/2016/7/layout/RepeatingBendingProcessNew"/>
    <dgm:cxn modelId="{240C7E28-7BBA-4B41-8C55-1F86F8277ADF}" type="presOf" srcId="{A2CC6309-A9E1-48BA-9073-B941996F631E}" destId="{EAAD04A5-F909-4007-BE48-E5BA68AF6E19}" srcOrd="0" destOrd="0" presId="urn:microsoft.com/office/officeart/2016/7/layout/RepeatingBendingProcessNew"/>
    <dgm:cxn modelId="{64D35B35-935C-493C-B9F3-806CCD9E9779}" type="presOf" srcId="{3C81F01E-8AAD-46DD-A75C-8EC30E25A968}" destId="{B018ACF4-33E9-4E0A-807F-1A86919B85B3}" srcOrd="0" destOrd="0" presId="urn:microsoft.com/office/officeart/2016/7/layout/RepeatingBendingProcessNew"/>
    <dgm:cxn modelId="{8504B436-09C6-44AF-B96E-2A5BC0533F35}" type="presOf" srcId="{CF5415EE-CC14-4441-9D1B-EBF59C3664D7}" destId="{85A62470-0873-4363-BCFC-FFCAEA71905C}" srcOrd="1" destOrd="0" presId="urn:microsoft.com/office/officeart/2016/7/layout/RepeatingBendingProcessNew"/>
    <dgm:cxn modelId="{84A8C45B-FC3E-4124-9BC0-E5D2D4684986}" type="presOf" srcId="{9EDE800E-7FFA-4039-B8CB-F58183E94E16}" destId="{961DFC04-5AF1-4747-833D-486A5808C147}" srcOrd="0" destOrd="0" presId="urn:microsoft.com/office/officeart/2016/7/layout/RepeatingBendingProcessNew"/>
    <dgm:cxn modelId="{DFE59D44-B44B-44D3-9D17-0583C7CCAFCA}" type="presOf" srcId="{1E5C9EAC-8A72-4FDD-8811-229FF0B3BF1F}" destId="{764FFEE9-5270-428D-A963-30F04617D459}" srcOrd="0" destOrd="0" presId="urn:microsoft.com/office/officeart/2016/7/layout/RepeatingBendingProcessNew"/>
    <dgm:cxn modelId="{743A2A7D-2ADA-43A6-A44D-64A532DC4A5D}" type="presOf" srcId="{E4BCF75A-C28A-4691-AB95-7378E785EF0E}" destId="{867365A2-EA47-4534-B71A-3CAC78443E5E}" srcOrd="0" destOrd="0" presId="urn:microsoft.com/office/officeart/2016/7/layout/RepeatingBendingProcessNew"/>
    <dgm:cxn modelId="{04BD9A84-A1F9-4423-86DB-895804E3416F}" type="presOf" srcId="{6C65B1EC-03A4-40C9-84FB-271F955B7636}" destId="{31021ED1-C839-4A10-B489-0AD6FB4E04EB}" srcOrd="0" destOrd="0" presId="urn:microsoft.com/office/officeart/2016/7/layout/RepeatingBendingProcessNew"/>
    <dgm:cxn modelId="{B6F4BA8C-F0CA-4F3B-BF0B-CD2B3124C884}" type="presOf" srcId="{955E34C2-2E78-4829-B61E-AF108E9940EC}" destId="{370F764C-A6CE-4EF1-8143-87FC2FBCD590}" srcOrd="0" destOrd="0" presId="urn:microsoft.com/office/officeart/2016/7/layout/RepeatingBendingProcessNew"/>
    <dgm:cxn modelId="{50A09E92-FC29-47F0-83B9-680D513591FB}" type="presOf" srcId="{8A781BD2-C005-4D12-BBB4-CB1D68F58C40}" destId="{AE86F2B5-BD65-4F87-A9D1-BC67848393E3}" srcOrd="0" destOrd="0" presId="urn:microsoft.com/office/officeart/2016/7/layout/RepeatingBendingProcessNew"/>
    <dgm:cxn modelId="{F79A41A6-1964-4240-B0E3-855FA0FD9A55}" type="presOf" srcId="{6C65B1EC-03A4-40C9-84FB-271F955B7636}" destId="{19291171-4D83-42B2-B7CF-278C32EE5D29}" srcOrd="1" destOrd="0" presId="urn:microsoft.com/office/officeart/2016/7/layout/RepeatingBendingProcessNew"/>
    <dgm:cxn modelId="{2A187CC1-DF47-4311-BA5F-F8A337C0E513}" srcId="{E942FDFA-E9FB-4B9B-A6E3-2890CF928AC9}" destId="{E4BCF75A-C28A-4691-AB95-7378E785EF0E}" srcOrd="3" destOrd="0" parTransId="{6305195B-8133-4AB6-A322-6CCAEBA7E9A9}" sibTransId="{6C65B1EC-03A4-40C9-84FB-271F955B7636}"/>
    <dgm:cxn modelId="{EBCF2CC6-A36D-455E-A69A-D28E4BE1BDF7}" srcId="{E942FDFA-E9FB-4B9B-A6E3-2890CF928AC9}" destId="{3C81F01E-8AAD-46DD-A75C-8EC30E25A968}" srcOrd="5" destOrd="0" parTransId="{4CA8580F-BE08-4501-8D9E-C620036EBA7B}" sibTransId="{F63DACDE-1783-4794-A570-99AF022E882D}"/>
    <dgm:cxn modelId="{20B274C9-1D97-465F-86C5-CC5E3B88B190}" type="presOf" srcId="{A2CC6309-A9E1-48BA-9073-B941996F631E}" destId="{738596FC-A8C7-42FE-8F5C-89117F0D92C3}" srcOrd="1" destOrd="0" presId="urn:microsoft.com/office/officeart/2016/7/layout/RepeatingBendingProcessNew"/>
    <dgm:cxn modelId="{CEE5FBD9-8C47-4C08-8C29-56BEAAA15BA2}" srcId="{E942FDFA-E9FB-4B9B-A6E3-2890CF928AC9}" destId="{1E5C9EAC-8A72-4FDD-8811-229FF0B3BF1F}" srcOrd="0" destOrd="0" parTransId="{B80BA4CB-CA54-4672-B551-5F77D8D27A81}" sibTransId="{B8E2E960-DEBF-40D1-BC19-4754F9600C38}"/>
    <dgm:cxn modelId="{048EA4DE-E3B7-4000-81F6-064072261246}" type="presOf" srcId="{CF5415EE-CC14-4441-9D1B-EBF59C3664D7}" destId="{C94A1F4F-154C-4440-A479-5D3D47793D9B}" srcOrd="0" destOrd="0" presId="urn:microsoft.com/office/officeart/2016/7/layout/RepeatingBendingProcessNew"/>
    <dgm:cxn modelId="{241EDBE0-48B7-4C48-BDD7-116A5C4375FD}" type="presOf" srcId="{7CFBA978-FAC6-4739-9A8C-75AC5D2F381C}" destId="{67D1A2FE-6029-4F95-842A-1F9877613720}" srcOrd="0" destOrd="0" presId="urn:microsoft.com/office/officeart/2016/7/layout/RepeatingBendingProcessNew"/>
    <dgm:cxn modelId="{0326FAE5-7B7B-459F-B5AB-82ABF6A0EC81}" srcId="{E942FDFA-E9FB-4B9B-A6E3-2890CF928AC9}" destId="{7CFBA978-FAC6-4739-9A8C-75AC5D2F381C}" srcOrd="2" destOrd="0" parTransId="{CF891329-22EC-4F19-842F-1A3F6E9A9F6B}" sibTransId="{955E34C2-2E78-4829-B61E-AF108E9940EC}"/>
    <dgm:cxn modelId="{6208D0E6-9FE7-4E71-A562-16209B79380E}" type="presOf" srcId="{B8E2E960-DEBF-40D1-BC19-4754F9600C38}" destId="{D4B41A8F-D296-4778-A8AE-A3E82A7A8115}" srcOrd="1" destOrd="0" presId="urn:microsoft.com/office/officeart/2016/7/layout/RepeatingBendingProcessNew"/>
    <dgm:cxn modelId="{7A37CCEF-5077-42CC-B44D-ECA9B62896D6}" srcId="{E942FDFA-E9FB-4B9B-A6E3-2890CF928AC9}" destId="{9EDE800E-7FFA-4039-B8CB-F58183E94E16}" srcOrd="1" destOrd="0" parTransId="{A64F8EE5-B722-4ECC-884F-0AF85E6D413A}" sibTransId="{A2CC6309-A9E1-48BA-9073-B941996F631E}"/>
    <dgm:cxn modelId="{B0737CF3-04F6-44AB-803F-84745D26F931}" srcId="{E942FDFA-E9FB-4B9B-A6E3-2890CF928AC9}" destId="{8A781BD2-C005-4D12-BBB4-CB1D68F58C40}" srcOrd="4" destOrd="0" parTransId="{CEB4A525-68B0-4F09-9574-E0EA5213CECE}" sibTransId="{CF5415EE-CC14-4441-9D1B-EBF59C3664D7}"/>
    <dgm:cxn modelId="{BD37EAFB-CF63-4BD1-A468-7D9F837A8F68}" type="presOf" srcId="{B8E2E960-DEBF-40D1-BC19-4754F9600C38}" destId="{42721743-DCC2-4CA1-B3E4-ECDA284DF456}" srcOrd="0" destOrd="0" presId="urn:microsoft.com/office/officeart/2016/7/layout/RepeatingBendingProcessNew"/>
    <dgm:cxn modelId="{91C642E4-04EA-49DE-AA25-5398857E155A}" type="presParOf" srcId="{64F5F194-3C4E-42D4-9D3C-4F903798DE39}" destId="{764FFEE9-5270-428D-A963-30F04617D459}" srcOrd="0" destOrd="0" presId="urn:microsoft.com/office/officeart/2016/7/layout/RepeatingBendingProcessNew"/>
    <dgm:cxn modelId="{D992FEDF-0307-422F-AA7C-A565C4DDE585}" type="presParOf" srcId="{64F5F194-3C4E-42D4-9D3C-4F903798DE39}" destId="{42721743-DCC2-4CA1-B3E4-ECDA284DF456}" srcOrd="1" destOrd="0" presId="urn:microsoft.com/office/officeart/2016/7/layout/RepeatingBendingProcessNew"/>
    <dgm:cxn modelId="{2715F71B-79B8-4E59-9ACA-BEA636D7CBEA}" type="presParOf" srcId="{42721743-DCC2-4CA1-B3E4-ECDA284DF456}" destId="{D4B41A8F-D296-4778-A8AE-A3E82A7A8115}" srcOrd="0" destOrd="0" presId="urn:microsoft.com/office/officeart/2016/7/layout/RepeatingBendingProcessNew"/>
    <dgm:cxn modelId="{44A74C49-452A-4D65-B551-D4CA5A2EBF5B}" type="presParOf" srcId="{64F5F194-3C4E-42D4-9D3C-4F903798DE39}" destId="{961DFC04-5AF1-4747-833D-486A5808C147}" srcOrd="2" destOrd="0" presId="urn:microsoft.com/office/officeart/2016/7/layout/RepeatingBendingProcessNew"/>
    <dgm:cxn modelId="{E4595AD8-2C24-4D26-9005-FF789B746335}" type="presParOf" srcId="{64F5F194-3C4E-42D4-9D3C-4F903798DE39}" destId="{EAAD04A5-F909-4007-BE48-E5BA68AF6E19}" srcOrd="3" destOrd="0" presId="urn:microsoft.com/office/officeart/2016/7/layout/RepeatingBendingProcessNew"/>
    <dgm:cxn modelId="{305DA583-7D85-48D9-B33E-F4CE6C83E9D9}" type="presParOf" srcId="{EAAD04A5-F909-4007-BE48-E5BA68AF6E19}" destId="{738596FC-A8C7-42FE-8F5C-89117F0D92C3}" srcOrd="0" destOrd="0" presId="urn:microsoft.com/office/officeart/2016/7/layout/RepeatingBendingProcessNew"/>
    <dgm:cxn modelId="{DD33C82A-15B7-49B7-805F-2DB43F59CF0A}" type="presParOf" srcId="{64F5F194-3C4E-42D4-9D3C-4F903798DE39}" destId="{67D1A2FE-6029-4F95-842A-1F9877613720}" srcOrd="4" destOrd="0" presId="urn:microsoft.com/office/officeart/2016/7/layout/RepeatingBendingProcessNew"/>
    <dgm:cxn modelId="{141CDC07-FCA7-4F95-9551-473218E312BC}" type="presParOf" srcId="{64F5F194-3C4E-42D4-9D3C-4F903798DE39}" destId="{370F764C-A6CE-4EF1-8143-87FC2FBCD590}" srcOrd="5" destOrd="0" presId="urn:microsoft.com/office/officeart/2016/7/layout/RepeatingBendingProcessNew"/>
    <dgm:cxn modelId="{D7E1EC3F-26E2-460E-A3EC-13694DFD0098}" type="presParOf" srcId="{370F764C-A6CE-4EF1-8143-87FC2FBCD590}" destId="{05653E2B-5E6D-4A79-9FC2-CAC7397F10CC}" srcOrd="0" destOrd="0" presId="urn:microsoft.com/office/officeart/2016/7/layout/RepeatingBendingProcessNew"/>
    <dgm:cxn modelId="{409A323B-5FCA-483E-8CD2-547ADAD6D1D5}" type="presParOf" srcId="{64F5F194-3C4E-42D4-9D3C-4F903798DE39}" destId="{867365A2-EA47-4534-B71A-3CAC78443E5E}" srcOrd="6" destOrd="0" presId="urn:microsoft.com/office/officeart/2016/7/layout/RepeatingBendingProcessNew"/>
    <dgm:cxn modelId="{5178956F-899B-416F-9BF3-AF35AE6425A5}" type="presParOf" srcId="{64F5F194-3C4E-42D4-9D3C-4F903798DE39}" destId="{31021ED1-C839-4A10-B489-0AD6FB4E04EB}" srcOrd="7" destOrd="0" presId="urn:microsoft.com/office/officeart/2016/7/layout/RepeatingBendingProcessNew"/>
    <dgm:cxn modelId="{FC764459-1E45-44B4-A4C3-CD904E1FB138}" type="presParOf" srcId="{31021ED1-C839-4A10-B489-0AD6FB4E04EB}" destId="{19291171-4D83-42B2-B7CF-278C32EE5D29}" srcOrd="0" destOrd="0" presId="urn:microsoft.com/office/officeart/2016/7/layout/RepeatingBendingProcessNew"/>
    <dgm:cxn modelId="{0CD73CC2-1689-4C6A-928A-92887F30B90A}" type="presParOf" srcId="{64F5F194-3C4E-42D4-9D3C-4F903798DE39}" destId="{AE86F2B5-BD65-4F87-A9D1-BC67848393E3}" srcOrd="8" destOrd="0" presId="urn:microsoft.com/office/officeart/2016/7/layout/RepeatingBendingProcessNew"/>
    <dgm:cxn modelId="{F825A695-EEA7-423B-BDC3-280669B93709}" type="presParOf" srcId="{64F5F194-3C4E-42D4-9D3C-4F903798DE39}" destId="{C94A1F4F-154C-4440-A479-5D3D47793D9B}" srcOrd="9" destOrd="0" presId="urn:microsoft.com/office/officeart/2016/7/layout/RepeatingBendingProcessNew"/>
    <dgm:cxn modelId="{AC7DB4F4-3526-4780-8552-99E88AFEEF21}" type="presParOf" srcId="{C94A1F4F-154C-4440-A479-5D3D47793D9B}" destId="{85A62470-0873-4363-BCFC-FFCAEA71905C}" srcOrd="0" destOrd="0" presId="urn:microsoft.com/office/officeart/2016/7/layout/RepeatingBendingProcessNew"/>
    <dgm:cxn modelId="{9B3DDC87-DEA1-401D-A63F-2483F9684068}" type="presParOf" srcId="{64F5F194-3C4E-42D4-9D3C-4F903798DE39}" destId="{B018ACF4-33E9-4E0A-807F-1A86919B85B3}"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4CCECC-F261-4EDF-9A6D-0CDF2409D72E}">
      <dsp:nvSpPr>
        <dsp:cNvPr id="0" name=""/>
        <dsp:cNvSpPr/>
      </dsp:nvSpPr>
      <dsp:spPr>
        <a:xfrm>
          <a:off x="0" y="1287"/>
          <a:ext cx="8266301" cy="524994"/>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s-MX" sz="1200" b="1" kern="1200" dirty="0">
              <a:solidFill>
                <a:schemeClr val="tx2"/>
              </a:solidFill>
            </a:rPr>
            <a:t>Se elimina “hábitos personales” de la definición de datos sensibles</a:t>
          </a:r>
          <a:r>
            <a:rPr lang="es-MX" sz="1200" b="0" kern="1200" dirty="0">
              <a:solidFill>
                <a:schemeClr val="tx2"/>
              </a:solidFill>
            </a:rPr>
            <a:t>.</a:t>
          </a:r>
          <a:endParaRPr lang="es-CL" sz="1200" b="0" kern="1200" dirty="0">
            <a:solidFill>
              <a:schemeClr val="tx2"/>
            </a:solidFill>
          </a:endParaRPr>
        </a:p>
      </dsp:txBody>
      <dsp:txXfrm>
        <a:off x="25628" y="26915"/>
        <a:ext cx="8215045" cy="473738"/>
      </dsp:txXfrm>
    </dsp:sp>
    <dsp:sp modelId="{10C956B8-9C88-42E6-887C-31EB8AFF2EBB}">
      <dsp:nvSpPr>
        <dsp:cNvPr id="0" name=""/>
        <dsp:cNvSpPr/>
      </dsp:nvSpPr>
      <dsp:spPr>
        <a:xfrm>
          <a:off x="0" y="537686"/>
          <a:ext cx="8266301" cy="524994"/>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s-MX" sz="1200" b="1" kern="1200" dirty="0">
              <a:solidFill>
                <a:schemeClr val="tx2"/>
              </a:solidFill>
            </a:rPr>
            <a:t>Extraterritorialidad.</a:t>
          </a:r>
          <a:endParaRPr lang="es-CL" sz="1200" b="1" kern="1200" dirty="0">
            <a:solidFill>
              <a:schemeClr val="tx2"/>
            </a:solidFill>
          </a:endParaRPr>
        </a:p>
      </dsp:txBody>
      <dsp:txXfrm>
        <a:off x="25628" y="563314"/>
        <a:ext cx="8215045" cy="473738"/>
      </dsp:txXfrm>
    </dsp:sp>
    <dsp:sp modelId="{4F4FA9E5-F1ED-4C47-832A-F29552FCCB0B}">
      <dsp:nvSpPr>
        <dsp:cNvPr id="0" name=""/>
        <dsp:cNvSpPr/>
      </dsp:nvSpPr>
      <dsp:spPr>
        <a:xfrm>
          <a:off x="0" y="1074085"/>
          <a:ext cx="8266301" cy="524994"/>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s-MX" sz="1200" b="1" kern="1200" dirty="0">
              <a:solidFill>
                <a:schemeClr val="tx2"/>
              </a:solidFill>
            </a:rPr>
            <a:t>Eliminación del registro de certificaciones revocadas</a:t>
          </a:r>
          <a:r>
            <a:rPr lang="es-MX" sz="1200" b="0" kern="1200" dirty="0">
              <a:solidFill>
                <a:schemeClr val="tx2"/>
              </a:solidFill>
            </a:rPr>
            <a:t>.</a:t>
          </a:r>
          <a:endParaRPr lang="es-CL" sz="1200" b="0" kern="1200" dirty="0">
            <a:solidFill>
              <a:schemeClr val="tx2"/>
            </a:solidFill>
          </a:endParaRPr>
        </a:p>
      </dsp:txBody>
      <dsp:txXfrm>
        <a:off x="25628" y="1099713"/>
        <a:ext cx="8215045" cy="473738"/>
      </dsp:txXfrm>
    </dsp:sp>
    <dsp:sp modelId="{2C2D31F6-361E-4724-BFBD-BE45C46C2D7F}">
      <dsp:nvSpPr>
        <dsp:cNvPr id="0" name=""/>
        <dsp:cNvSpPr/>
      </dsp:nvSpPr>
      <dsp:spPr>
        <a:xfrm>
          <a:off x="0" y="1610484"/>
          <a:ext cx="8266301" cy="524994"/>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s-MX" sz="1200" b="1" kern="1200" dirty="0">
              <a:solidFill>
                <a:schemeClr val="tx2"/>
              </a:solidFill>
            </a:rPr>
            <a:t>Eliminación de las fuentes de libre acceso al público como excepción al principio de finalidad.</a:t>
          </a:r>
          <a:endParaRPr lang="es-CL" sz="1200" b="1" kern="1200" dirty="0">
            <a:solidFill>
              <a:schemeClr val="tx2"/>
            </a:solidFill>
          </a:endParaRPr>
        </a:p>
      </dsp:txBody>
      <dsp:txXfrm>
        <a:off x="25628" y="1636112"/>
        <a:ext cx="8215045" cy="473738"/>
      </dsp:txXfrm>
    </dsp:sp>
    <dsp:sp modelId="{BFED2CB2-1CB3-41AE-BFD5-D6F83553950A}">
      <dsp:nvSpPr>
        <dsp:cNvPr id="0" name=""/>
        <dsp:cNvSpPr/>
      </dsp:nvSpPr>
      <dsp:spPr>
        <a:xfrm>
          <a:off x="0" y="2146883"/>
          <a:ext cx="8266301" cy="524994"/>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s-MX" sz="1200" b="1" kern="1200" dirty="0">
              <a:solidFill>
                <a:schemeClr val="tx2"/>
              </a:solidFill>
            </a:rPr>
            <a:t>CPLT en reemplazo de la Agencia</a:t>
          </a:r>
          <a:r>
            <a:rPr lang="es-MX" sz="1200" b="0" kern="1200" dirty="0">
              <a:solidFill>
                <a:schemeClr val="tx2"/>
              </a:solidFill>
            </a:rPr>
            <a:t>.</a:t>
          </a:r>
          <a:endParaRPr lang="es-CL" sz="1200" b="0" kern="1200" dirty="0">
            <a:solidFill>
              <a:schemeClr val="tx2"/>
            </a:solidFill>
          </a:endParaRPr>
        </a:p>
      </dsp:txBody>
      <dsp:txXfrm>
        <a:off x="25628" y="2172511"/>
        <a:ext cx="8215045" cy="473738"/>
      </dsp:txXfrm>
    </dsp:sp>
    <dsp:sp modelId="{054E887A-11B0-4ECF-B217-08B2DFE89F94}">
      <dsp:nvSpPr>
        <dsp:cNvPr id="0" name=""/>
        <dsp:cNvSpPr/>
      </dsp:nvSpPr>
      <dsp:spPr>
        <a:xfrm>
          <a:off x="0" y="2683282"/>
          <a:ext cx="8266301" cy="524994"/>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s-MX" sz="1200" b="1" kern="1200" dirty="0">
              <a:solidFill>
                <a:schemeClr val="tx2"/>
              </a:solidFill>
            </a:rPr>
            <a:t>Derechos </a:t>
          </a:r>
          <a:r>
            <a:rPr lang="es-MX" sz="1200" b="1" kern="1200" dirty="0" err="1">
              <a:solidFill>
                <a:schemeClr val="tx2"/>
              </a:solidFill>
            </a:rPr>
            <a:t>Arcop</a:t>
          </a:r>
          <a:r>
            <a:rPr lang="es-MX" sz="1200" b="0" kern="1200" dirty="0">
              <a:solidFill>
                <a:schemeClr val="tx2"/>
              </a:solidFill>
            </a:rPr>
            <a:t>.</a:t>
          </a:r>
          <a:endParaRPr lang="es-CL" sz="1200" b="0" kern="1200" dirty="0">
            <a:solidFill>
              <a:schemeClr val="tx2"/>
            </a:solidFill>
          </a:endParaRPr>
        </a:p>
      </dsp:txBody>
      <dsp:txXfrm>
        <a:off x="25628" y="2708910"/>
        <a:ext cx="8215045" cy="473738"/>
      </dsp:txXfrm>
    </dsp:sp>
    <dsp:sp modelId="{7168BA3F-A9A4-49A7-ADA2-FCC85EA07642}">
      <dsp:nvSpPr>
        <dsp:cNvPr id="0" name=""/>
        <dsp:cNvSpPr/>
      </dsp:nvSpPr>
      <dsp:spPr>
        <a:xfrm>
          <a:off x="0" y="3219681"/>
          <a:ext cx="8266301" cy="524994"/>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s-MX" sz="1200" b="1" kern="1200" dirty="0">
              <a:solidFill>
                <a:schemeClr val="tx2"/>
              </a:solidFill>
            </a:rPr>
            <a:t>Art. 15 bis. Ley 19.496.</a:t>
          </a:r>
          <a:endParaRPr lang="es-CL" sz="1200" b="1" kern="1200" dirty="0">
            <a:solidFill>
              <a:schemeClr val="tx2"/>
            </a:solidFill>
          </a:endParaRPr>
        </a:p>
      </dsp:txBody>
      <dsp:txXfrm>
        <a:off x="25628" y="3245309"/>
        <a:ext cx="8215045" cy="473738"/>
      </dsp:txXfrm>
    </dsp:sp>
    <dsp:sp modelId="{987CAB01-3B95-4B53-A2D7-7204111FCCC0}">
      <dsp:nvSpPr>
        <dsp:cNvPr id="0" name=""/>
        <dsp:cNvSpPr/>
      </dsp:nvSpPr>
      <dsp:spPr>
        <a:xfrm>
          <a:off x="0" y="3756080"/>
          <a:ext cx="8266301" cy="524994"/>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s-MX" sz="1200" b="1" kern="1200" dirty="0">
              <a:solidFill>
                <a:schemeClr val="tx2"/>
              </a:solidFill>
            </a:rPr>
            <a:t>Multas: se elimina el piso dejando sólo el tope de las multas y se agrega a las graves el </a:t>
          </a:r>
          <a:r>
            <a:rPr lang="es-MX" sz="1200" b="1" i="0" kern="1200" baseline="0" dirty="0">
              <a:solidFill>
                <a:schemeClr val="tx2"/>
              </a:solidFill>
            </a:rPr>
            <a:t>2% del total anual de las ventas globales del infractor en el año anterior. Se opta por la de mayor cuantía y en el mismo sentido el 4% respecto de las gravísimas. </a:t>
          </a:r>
          <a:r>
            <a:rPr lang="es-MX" sz="1200" b="0" i="0" kern="1200" baseline="0" dirty="0">
              <a:solidFill>
                <a:schemeClr val="tx2"/>
              </a:solidFill>
            </a:rPr>
            <a:t>	</a:t>
          </a:r>
          <a:endParaRPr lang="es-CL" sz="1200" b="0" kern="1200" dirty="0">
            <a:solidFill>
              <a:schemeClr val="tx2"/>
            </a:solidFill>
          </a:endParaRPr>
        </a:p>
      </dsp:txBody>
      <dsp:txXfrm>
        <a:off x="25628" y="3781708"/>
        <a:ext cx="8215045" cy="4737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7D363C-5413-4860-A643-081A379D473B}">
      <dsp:nvSpPr>
        <dsp:cNvPr id="0" name=""/>
        <dsp:cNvSpPr/>
      </dsp:nvSpPr>
      <dsp:spPr>
        <a:xfrm>
          <a:off x="0" y="281139"/>
          <a:ext cx="7866529" cy="37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09C422-C034-40AE-8ECA-EF4B04563F65}">
      <dsp:nvSpPr>
        <dsp:cNvPr id="0" name=""/>
        <dsp:cNvSpPr/>
      </dsp:nvSpPr>
      <dsp:spPr>
        <a:xfrm>
          <a:off x="374505" y="59739"/>
          <a:ext cx="7490095" cy="442800"/>
        </a:xfrm>
        <a:prstGeom prst="roundRect">
          <a:avLst/>
        </a:prstGeom>
        <a:solidFill>
          <a:schemeClr val="tx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135" tIns="0" rIns="208135" bIns="0" numCol="1" spcCol="1270" anchor="ctr" anchorCtr="0">
          <a:noAutofit/>
        </a:bodyPr>
        <a:lstStyle/>
        <a:p>
          <a:pPr marL="0" lvl="0" indent="0" algn="l" defTabSz="800100">
            <a:lnSpc>
              <a:spcPct val="90000"/>
            </a:lnSpc>
            <a:spcBef>
              <a:spcPct val="0"/>
            </a:spcBef>
            <a:spcAft>
              <a:spcPct val="35000"/>
            </a:spcAft>
            <a:buNone/>
          </a:pPr>
          <a:r>
            <a:rPr lang="es-CL" sz="1800" kern="1200" dirty="0"/>
            <a:t>Regulaciones sectoriales.</a:t>
          </a:r>
        </a:p>
      </dsp:txBody>
      <dsp:txXfrm>
        <a:off x="396121" y="81355"/>
        <a:ext cx="7446863" cy="399568"/>
      </dsp:txXfrm>
    </dsp:sp>
    <dsp:sp modelId="{A4EC295E-CE94-4058-8BC5-6A223F9B1D1F}">
      <dsp:nvSpPr>
        <dsp:cNvPr id="0" name=""/>
        <dsp:cNvSpPr/>
      </dsp:nvSpPr>
      <dsp:spPr>
        <a:xfrm>
          <a:off x="0" y="961539"/>
          <a:ext cx="7866529" cy="37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8BE839-CBBA-4A2D-B7D4-A2B5FA36EE6A}">
      <dsp:nvSpPr>
        <dsp:cNvPr id="0" name=""/>
        <dsp:cNvSpPr/>
      </dsp:nvSpPr>
      <dsp:spPr>
        <a:xfrm>
          <a:off x="374505" y="740139"/>
          <a:ext cx="7490095" cy="442800"/>
        </a:xfrm>
        <a:prstGeom prst="roundRect">
          <a:avLst/>
        </a:prstGeom>
        <a:solidFill>
          <a:schemeClr val="tx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135" tIns="0" rIns="208135" bIns="0" numCol="1" spcCol="1270" anchor="ctr" anchorCtr="0">
          <a:noAutofit/>
        </a:bodyPr>
        <a:lstStyle/>
        <a:p>
          <a:pPr marL="0" lvl="0" indent="0" algn="l" defTabSz="800100">
            <a:lnSpc>
              <a:spcPct val="90000"/>
            </a:lnSpc>
            <a:spcBef>
              <a:spcPct val="0"/>
            </a:spcBef>
            <a:spcAft>
              <a:spcPct val="35000"/>
            </a:spcAft>
            <a:buNone/>
          </a:pPr>
          <a:r>
            <a:rPr lang="es-CL" sz="1800" kern="1200" dirty="0"/>
            <a:t>ESG-gobierno corporativo. </a:t>
          </a:r>
        </a:p>
      </dsp:txBody>
      <dsp:txXfrm>
        <a:off x="396121" y="761755"/>
        <a:ext cx="7446863" cy="399568"/>
      </dsp:txXfrm>
    </dsp:sp>
    <dsp:sp modelId="{23A7F377-0DB3-4ED8-AE27-964B790F48BB}">
      <dsp:nvSpPr>
        <dsp:cNvPr id="0" name=""/>
        <dsp:cNvSpPr/>
      </dsp:nvSpPr>
      <dsp:spPr>
        <a:xfrm>
          <a:off x="0" y="1763607"/>
          <a:ext cx="7866529" cy="37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34910B-CF7C-4649-A86D-02AF120FF742}">
      <dsp:nvSpPr>
        <dsp:cNvPr id="0" name=""/>
        <dsp:cNvSpPr/>
      </dsp:nvSpPr>
      <dsp:spPr>
        <a:xfrm>
          <a:off x="374505" y="1420539"/>
          <a:ext cx="7490095" cy="564468"/>
        </a:xfrm>
        <a:prstGeom prst="roundRect">
          <a:avLst/>
        </a:prstGeom>
        <a:solidFill>
          <a:schemeClr val="tx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135" tIns="0" rIns="208135" bIns="0" numCol="1" spcCol="1270" anchor="ctr" anchorCtr="0">
          <a:noAutofit/>
        </a:bodyPr>
        <a:lstStyle/>
        <a:p>
          <a:pPr marL="0" lvl="0" indent="0" algn="l" defTabSz="800100">
            <a:lnSpc>
              <a:spcPct val="90000"/>
            </a:lnSpc>
            <a:spcBef>
              <a:spcPct val="0"/>
            </a:spcBef>
            <a:spcAft>
              <a:spcPct val="35000"/>
            </a:spcAft>
            <a:buNone/>
          </a:pPr>
          <a:r>
            <a:rPr lang="es-CL" sz="1800" kern="1200" dirty="0"/>
            <a:t>Rol activo del directorio y la institucionalidad necesaria para gestionar adecuadamente los riesgos.</a:t>
          </a:r>
        </a:p>
      </dsp:txBody>
      <dsp:txXfrm>
        <a:off x="402060" y="1448094"/>
        <a:ext cx="7434985" cy="509358"/>
      </dsp:txXfrm>
    </dsp:sp>
    <dsp:sp modelId="{5B43B539-FB6C-49B1-B79D-67DC9781413A}">
      <dsp:nvSpPr>
        <dsp:cNvPr id="0" name=""/>
        <dsp:cNvSpPr/>
      </dsp:nvSpPr>
      <dsp:spPr>
        <a:xfrm>
          <a:off x="0" y="2444007"/>
          <a:ext cx="7866529" cy="37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A413A27-EED3-4822-9EA7-D8DAAE4F9AB9}">
      <dsp:nvSpPr>
        <dsp:cNvPr id="0" name=""/>
        <dsp:cNvSpPr/>
      </dsp:nvSpPr>
      <dsp:spPr>
        <a:xfrm>
          <a:off x="374505" y="2222607"/>
          <a:ext cx="7490095" cy="442800"/>
        </a:xfrm>
        <a:prstGeom prst="roundRect">
          <a:avLst/>
        </a:prstGeom>
        <a:solidFill>
          <a:schemeClr val="tx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135" tIns="0" rIns="208135" bIns="0" numCol="1" spcCol="1270" anchor="ctr" anchorCtr="0">
          <a:noAutofit/>
        </a:bodyPr>
        <a:lstStyle/>
        <a:p>
          <a:pPr marL="0" lvl="0" indent="0" algn="l" defTabSz="800100">
            <a:lnSpc>
              <a:spcPct val="90000"/>
            </a:lnSpc>
            <a:spcBef>
              <a:spcPct val="0"/>
            </a:spcBef>
            <a:spcAft>
              <a:spcPct val="35000"/>
            </a:spcAft>
            <a:buNone/>
          </a:pPr>
          <a:r>
            <a:rPr lang="es-CL" sz="1800" kern="1200" dirty="0"/>
            <a:t>NCG 461-Memorias anuales.</a:t>
          </a:r>
        </a:p>
      </dsp:txBody>
      <dsp:txXfrm>
        <a:off x="396121" y="2244223"/>
        <a:ext cx="7446863" cy="399568"/>
      </dsp:txXfrm>
    </dsp:sp>
    <dsp:sp modelId="{75B89F71-CC3D-4C58-8390-6C4B2F2E775F}">
      <dsp:nvSpPr>
        <dsp:cNvPr id="0" name=""/>
        <dsp:cNvSpPr/>
      </dsp:nvSpPr>
      <dsp:spPr>
        <a:xfrm>
          <a:off x="0" y="3124407"/>
          <a:ext cx="7866529" cy="37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CD29C0D-0039-4102-A3F6-A81F6577FDC8}">
      <dsp:nvSpPr>
        <dsp:cNvPr id="0" name=""/>
        <dsp:cNvSpPr/>
      </dsp:nvSpPr>
      <dsp:spPr>
        <a:xfrm>
          <a:off x="374505" y="2903007"/>
          <a:ext cx="7490095" cy="442800"/>
        </a:xfrm>
        <a:prstGeom prst="round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135" tIns="0" rIns="208135" bIns="0" numCol="1" spcCol="1270" anchor="ctr" anchorCtr="0">
          <a:noAutofit/>
        </a:bodyPr>
        <a:lstStyle/>
        <a:p>
          <a:pPr marL="0" lvl="0" indent="0" algn="l" defTabSz="800100">
            <a:lnSpc>
              <a:spcPct val="90000"/>
            </a:lnSpc>
            <a:spcBef>
              <a:spcPct val="0"/>
            </a:spcBef>
            <a:spcAft>
              <a:spcPct val="35000"/>
            </a:spcAft>
            <a:buNone/>
          </a:pPr>
          <a:r>
            <a:rPr lang="es-CL" sz="1800" i="0" kern="1200" dirty="0"/>
            <a:t>Cumplimiento</a:t>
          </a:r>
          <a:r>
            <a:rPr lang="es-CL" sz="1800" kern="1200" dirty="0"/>
            <a:t> en protección de datos y ciberseguridad.</a:t>
          </a:r>
        </a:p>
      </dsp:txBody>
      <dsp:txXfrm>
        <a:off x="396121" y="2924623"/>
        <a:ext cx="7446863" cy="399568"/>
      </dsp:txXfrm>
    </dsp:sp>
    <dsp:sp modelId="{13E23DF6-65DC-4129-A6E1-AB897783577A}">
      <dsp:nvSpPr>
        <dsp:cNvPr id="0" name=""/>
        <dsp:cNvSpPr/>
      </dsp:nvSpPr>
      <dsp:spPr>
        <a:xfrm>
          <a:off x="0" y="3804807"/>
          <a:ext cx="7866529" cy="37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6B3C26-1A10-4501-BC3B-AAC6C8243610}">
      <dsp:nvSpPr>
        <dsp:cNvPr id="0" name=""/>
        <dsp:cNvSpPr/>
      </dsp:nvSpPr>
      <dsp:spPr>
        <a:xfrm>
          <a:off x="374505" y="3583407"/>
          <a:ext cx="7490095" cy="442800"/>
        </a:xfrm>
        <a:prstGeom prst="round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135" tIns="0" rIns="208135" bIns="0" numCol="1" spcCol="1270" anchor="ctr" anchorCtr="0">
          <a:noAutofit/>
        </a:bodyPr>
        <a:lstStyle/>
        <a:p>
          <a:pPr marL="0" lvl="0" indent="0" algn="l" defTabSz="800100">
            <a:lnSpc>
              <a:spcPct val="90000"/>
            </a:lnSpc>
            <a:spcBef>
              <a:spcPct val="0"/>
            </a:spcBef>
            <a:spcAft>
              <a:spcPct val="35000"/>
            </a:spcAft>
            <a:buNone/>
          </a:pPr>
          <a:r>
            <a:rPr lang="es-CL" sz="1800" kern="1200" dirty="0"/>
            <a:t>Pólizas de ciberseguridad.</a:t>
          </a:r>
        </a:p>
      </dsp:txBody>
      <dsp:txXfrm>
        <a:off x="396121" y="3605023"/>
        <a:ext cx="7446863" cy="3995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721743-DCC2-4CA1-B3E4-ECDA284DF456}">
      <dsp:nvSpPr>
        <dsp:cNvPr id="0" name=""/>
        <dsp:cNvSpPr/>
      </dsp:nvSpPr>
      <dsp:spPr>
        <a:xfrm>
          <a:off x="2676726" y="629780"/>
          <a:ext cx="486576" cy="91440"/>
        </a:xfrm>
        <a:custGeom>
          <a:avLst/>
          <a:gdLst/>
          <a:ahLst/>
          <a:cxnLst/>
          <a:rect l="0" t="0" r="0" b="0"/>
          <a:pathLst>
            <a:path>
              <a:moveTo>
                <a:pt x="0" y="45720"/>
              </a:moveTo>
              <a:lnTo>
                <a:pt x="260388" y="45720"/>
              </a:lnTo>
              <a:lnTo>
                <a:pt x="260388" y="50307"/>
              </a:lnTo>
              <a:lnTo>
                <a:pt x="486576" y="50307"/>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L" sz="500" kern="1200"/>
        </a:p>
      </dsp:txBody>
      <dsp:txXfrm>
        <a:off x="2907084" y="672914"/>
        <a:ext cx="25859" cy="5171"/>
      </dsp:txXfrm>
    </dsp:sp>
    <dsp:sp modelId="{764FFEE9-5270-428D-A963-30F04617D459}">
      <dsp:nvSpPr>
        <dsp:cNvPr id="0" name=""/>
        <dsp:cNvSpPr/>
      </dsp:nvSpPr>
      <dsp:spPr>
        <a:xfrm>
          <a:off x="429932" y="921"/>
          <a:ext cx="2248593" cy="1349156"/>
        </a:xfrm>
        <a:prstGeom prst="rect">
          <a:avLst/>
        </a:prstGeom>
        <a:solidFill>
          <a:srgbClr val="D6343F"/>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183" tIns="115656" rIns="110183" bIns="115656" numCol="1" spcCol="1270" anchor="ctr" anchorCtr="0">
          <a:noAutofit/>
        </a:bodyPr>
        <a:lstStyle/>
        <a:p>
          <a:pPr marL="0" lvl="0" indent="0" algn="ctr" defTabSz="755650">
            <a:lnSpc>
              <a:spcPct val="90000"/>
            </a:lnSpc>
            <a:spcBef>
              <a:spcPct val="0"/>
            </a:spcBef>
            <a:spcAft>
              <a:spcPct val="35000"/>
            </a:spcAft>
            <a:buNone/>
            <a:defRPr cap="all"/>
          </a:pPr>
          <a:r>
            <a:rPr lang="es-MX" sz="1700" kern="1200" dirty="0"/>
            <a:t>Revise sus políticas de privacidad.</a:t>
          </a:r>
          <a:endParaRPr lang="es-CL" sz="1700" kern="1200" dirty="0"/>
        </a:p>
      </dsp:txBody>
      <dsp:txXfrm>
        <a:off x="429932" y="921"/>
        <a:ext cx="2248593" cy="1349156"/>
      </dsp:txXfrm>
    </dsp:sp>
    <dsp:sp modelId="{EAAD04A5-F909-4007-BE48-E5BA68AF6E19}">
      <dsp:nvSpPr>
        <dsp:cNvPr id="0" name=""/>
        <dsp:cNvSpPr/>
      </dsp:nvSpPr>
      <dsp:spPr>
        <a:xfrm>
          <a:off x="5442496" y="629780"/>
          <a:ext cx="486576" cy="91440"/>
        </a:xfrm>
        <a:custGeom>
          <a:avLst/>
          <a:gdLst/>
          <a:ahLst/>
          <a:cxnLst/>
          <a:rect l="0" t="0" r="0" b="0"/>
          <a:pathLst>
            <a:path>
              <a:moveTo>
                <a:pt x="0" y="50307"/>
              </a:moveTo>
              <a:lnTo>
                <a:pt x="260388" y="50307"/>
              </a:lnTo>
              <a:lnTo>
                <a:pt x="260388" y="45720"/>
              </a:lnTo>
              <a:lnTo>
                <a:pt x="486576"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L" sz="500" kern="1200"/>
        </a:p>
      </dsp:txBody>
      <dsp:txXfrm>
        <a:off x="5672855" y="672914"/>
        <a:ext cx="25859" cy="5171"/>
      </dsp:txXfrm>
    </dsp:sp>
    <dsp:sp modelId="{961DFC04-5AF1-4747-833D-486A5808C147}">
      <dsp:nvSpPr>
        <dsp:cNvPr id="0" name=""/>
        <dsp:cNvSpPr/>
      </dsp:nvSpPr>
      <dsp:spPr>
        <a:xfrm>
          <a:off x="3195703" y="5509"/>
          <a:ext cx="2248593" cy="1349156"/>
        </a:xfrm>
        <a:prstGeom prst="rect">
          <a:avLst/>
        </a:prstGeom>
        <a:solidFill>
          <a:schemeClr val="bg2">
            <a:lumMod val="65000"/>
          </a:schemeClr>
        </a:solidFill>
        <a:ln>
          <a:solidFill>
            <a:schemeClr val="accent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183" tIns="115656" rIns="110183" bIns="115656" numCol="1" spcCol="1270" anchor="ctr" anchorCtr="0">
          <a:noAutofit/>
        </a:bodyPr>
        <a:lstStyle/>
        <a:p>
          <a:pPr marL="0" lvl="0" indent="0" algn="ctr" defTabSz="755650">
            <a:lnSpc>
              <a:spcPct val="90000"/>
            </a:lnSpc>
            <a:spcBef>
              <a:spcPct val="0"/>
            </a:spcBef>
            <a:spcAft>
              <a:spcPct val="35000"/>
            </a:spcAft>
            <a:buNone/>
            <a:defRPr cap="all"/>
          </a:pPr>
          <a:r>
            <a:rPr lang="es-MX" sz="1700" kern="1200" dirty="0"/>
            <a:t>Capture consentimientos.</a:t>
          </a:r>
          <a:endParaRPr lang="es-CL" sz="1700" kern="1200" dirty="0"/>
        </a:p>
      </dsp:txBody>
      <dsp:txXfrm>
        <a:off x="3195703" y="5509"/>
        <a:ext cx="2248593" cy="1349156"/>
      </dsp:txXfrm>
    </dsp:sp>
    <dsp:sp modelId="{370F764C-A6CE-4EF1-8143-87FC2FBCD590}">
      <dsp:nvSpPr>
        <dsp:cNvPr id="0" name=""/>
        <dsp:cNvSpPr/>
      </dsp:nvSpPr>
      <dsp:spPr>
        <a:xfrm>
          <a:off x="1554229" y="1348278"/>
          <a:ext cx="5531540" cy="486576"/>
        </a:xfrm>
        <a:custGeom>
          <a:avLst/>
          <a:gdLst/>
          <a:ahLst/>
          <a:cxnLst/>
          <a:rect l="0" t="0" r="0" b="0"/>
          <a:pathLst>
            <a:path>
              <a:moveTo>
                <a:pt x="5531540" y="0"/>
              </a:moveTo>
              <a:lnTo>
                <a:pt x="5531540" y="260388"/>
              </a:lnTo>
              <a:lnTo>
                <a:pt x="0" y="260388"/>
              </a:lnTo>
              <a:lnTo>
                <a:pt x="0" y="486576"/>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L" sz="500" kern="1200"/>
        </a:p>
      </dsp:txBody>
      <dsp:txXfrm>
        <a:off x="4181108" y="1588980"/>
        <a:ext cx="277783" cy="5171"/>
      </dsp:txXfrm>
    </dsp:sp>
    <dsp:sp modelId="{67D1A2FE-6029-4F95-842A-1F9877613720}">
      <dsp:nvSpPr>
        <dsp:cNvPr id="0" name=""/>
        <dsp:cNvSpPr/>
      </dsp:nvSpPr>
      <dsp:spPr>
        <a:xfrm>
          <a:off x="5961473" y="921"/>
          <a:ext cx="2248593" cy="1349156"/>
        </a:xfrm>
        <a:prstGeom prst="rect">
          <a:avLst/>
        </a:prstGeom>
        <a:solidFill>
          <a:srgbClr val="D6343F"/>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183" tIns="115656" rIns="110183" bIns="115656" numCol="1" spcCol="1270" anchor="ctr" anchorCtr="0">
          <a:noAutofit/>
        </a:bodyPr>
        <a:lstStyle/>
        <a:p>
          <a:pPr marL="0" lvl="0" indent="0" algn="ctr" defTabSz="755650">
            <a:lnSpc>
              <a:spcPct val="90000"/>
            </a:lnSpc>
            <a:spcBef>
              <a:spcPct val="0"/>
            </a:spcBef>
            <a:spcAft>
              <a:spcPct val="35000"/>
            </a:spcAft>
            <a:buNone/>
            <a:defRPr cap="all"/>
          </a:pPr>
          <a:r>
            <a:rPr lang="es-MX" sz="1700" kern="1200"/>
            <a:t>Depure bases de datos.</a:t>
          </a:r>
          <a:endParaRPr lang="es-CL" sz="1700" kern="1200"/>
        </a:p>
      </dsp:txBody>
      <dsp:txXfrm>
        <a:off x="5961473" y="921"/>
        <a:ext cx="2248593" cy="1349156"/>
      </dsp:txXfrm>
    </dsp:sp>
    <dsp:sp modelId="{31021ED1-C839-4A10-B489-0AD6FB4E04EB}">
      <dsp:nvSpPr>
        <dsp:cNvPr id="0" name=""/>
        <dsp:cNvSpPr/>
      </dsp:nvSpPr>
      <dsp:spPr>
        <a:xfrm>
          <a:off x="2676726" y="2496112"/>
          <a:ext cx="486576" cy="91440"/>
        </a:xfrm>
        <a:custGeom>
          <a:avLst/>
          <a:gdLst/>
          <a:ahLst/>
          <a:cxnLst/>
          <a:rect l="0" t="0" r="0" b="0"/>
          <a:pathLst>
            <a:path>
              <a:moveTo>
                <a:pt x="0" y="45720"/>
              </a:moveTo>
              <a:lnTo>
                <a:pt x="486576"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L" sz="500" kern="1200"/>
        </a:p>
      </dsp:txBody>
      <dsp:txXfrm>
        <a:off x="2907085" y="2539247"/>
        <a:ext cx="25858" cy="5171"/>
      </dsp:txXfrm>
    </dsp:sp>
    <dsp:sp modelId="{867365A2-EA47-4534-B71A-3CAC78443E5E}">
      <dsp:nvSpPr>
        <dsp:cNvPr id="0" name=""/>
        <dsp:cNvSpPr/>
      </dsp:nvSpPr>
      <dsp:spPr>
        <a:xfrm>
          <a:off x="429932" y="1867254"/>
          <a:ext cx="2248593" cy="1349156"/>
        </a:xfrm>
        <a:prstGeom prst="rect">
          <a:avLst/>
        </a:prstGeom>
        <a:solidFill>
          <a:schemeClr val="bg2">
            <a:lumMod val="6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183" tIns="115656" rIns="110183" bIns="115656" numCol="1" spcCol="1270" anchor="ctr" anchorCtr="0">
          <a:noAutofit/>
        </a:bodyPr>
        <a:lstStyle/>
        <a:p>
          <a:pPr marL="0" lvl="0" indent="0" algn="ctr" defTabSz="755650">
            <a:lnSpc>
              <a:spcPct val="90000"/>
            </a:lnSpc>
            <a:spcBef>
              <a:spcPct val="0"/>
            </a:spcBef>
            <a:spcAft>
              <a:spcPct val="35000"/>
            </a:spcAft>
            <a:buNone/>
            <a:defRPr cap="all"/>
          </a:pPr>
          <a:r>
            <a:rPr lang="es-MX" sz="1700" kern="1200"/>
            <a:t>Establezca una gobernanza de datos.</a:t>
          </a:r>
          <a:endParaRPr lang="es-CL" sz="1700" kern="1200"/>
        </a:p>
      </dsp:txBody>
      <dsp:txXfrm>
        <a:off x="429932" y="1867254"/>
        <a:ext cx="2248593" cy="1349156"/>
      </dsp:txXfrm>
    </dsp:sp>
    <dsp:sp modelId="{C94A1F4F-154C-4440-A479-5D3D47793D9B}">
      <dsp:nvSpPr>
        <dsp:cNvPr id="0" name=""/>
        <dsp:cNvSpPr/>
      </dsp:nvSpPr>
      <dsp:spPr>
        <a:xfrm>
          <a:off x="5442496" y="2496112"/>
          <a:ext cx="486576" cy="91440"/>
        </a:xfrm>
        <a:custGeom>
          <a:avLst/>
          <a:gdLst/>
          <a:ahLst/>
          <a:cxnLst/>
          <a:rect l="0" t="0" r="0" b="0"/>
          <a:pathLst>
            <a:path>
              <a:moveTo>
                <a:pt x="0" y="45720"/>
              </a:moveTo>
              <a:lnTo>
                <a:pt x="486576"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L" sz="500" kern="1200"/>
        </a:p>
      </dsp:txBody>
      <dsp:txXfrm>
        <a:off x="5672855" y="2539247"/>
        <a:ext cx="25858" cy="5171"/>
      </dsp:txXfrm>
    </dsp:sp>
    <dsp:sp modelId="{AE86F2B5-BD65-4F87-A9D1-BC67848393E3}">
      <dsp:nvSpPr>
        <dsp:cNvPr id="0" name=""/>
        <dsp:cNvSpPr/>
      </dsp:nvSpPr>
      <dsp:spPr>
        <a:xfrm>
          <a:off x="3195703" y="1867254"/>
          <a:ext cx="2248593" cy="1349156"/>
        </a:xfrm>
        <a:prstGeom prst="rect">
          <a:avLst/>
        </a:prstGeom>
        <a:solidFill>
          <a:srgbClr val="D6343F"/>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183" tIns="115656" rIns="110183" bIns="115656" numCol="1" spcCol="1270" anchor="ctr" anchorCtr="0">
          <a:noAutofit/>
        </a:bodyPr>
        <a:lstStyle/>
        <a:p>
          <a:pPr marL="0" lvl="0" indent="0" algn="ctr" defTabSz="755650">
            <a:lnSpc>
              <a:spcPct val="90000"/>
            </a:lnSpc>
            <a:spcBef>
              <a:spcPct val="0"/>
            </a:spcBef>
            <a:spcAft>
              <a:spcPct val="35000"/>
            </a:spcAft>
            <a:buNone/>
            <a:defRPr cap="all"/>
          </a:pPr>
          <a:r>
            <a:rPr lang="es-MX" sz="1700" kern="1200" dirty="0"/>
            <a:t>Implemente un sistema para dar respuesta a los derechos </a:t>
          </a:r>
          <a:r>
            <a:rPr lang="es-MX" sz="1700" kern="1200" dirty="0" err="1"/>
            <a:t>Arcop</a:t>
          </a:r>
          <a:r>
            <a:rPr lang="es-MX" sz="1700" kern="1200" dirty="0"/>
            <a:t>.</a:t>
          </a:r>
          <a:endParaRPr lang="es-CL" sz="1700" kern="1200" dirty="0"/>
        </a:p>
      </dsp:txBody>
      <dsp:txXfrm>
        <a:off x="3195703" y="1867254"/>
        <a:ext cx="2248593" cy="1349156"/>
      </dsp:txXfrm>
    </dsp:sp>
    <dsp:sp modelId="{B018ACF4-33E9-4E0A-807F-1A86919B85B3}">
      <dsp:nvSpPr>
        <dsp:cNvPr id="0" name=""/>
        <dsp:cNvSpPr/>
      </dsp:nvSpPr>
      <dsp:spPr>
        <a:xfrm>
          <a:off x="5961473" y="1867254"/>
          <a:ext cx="2248593" cy="1349156"/>
        </a:xfrm>
        <a:prstGeom prst="rect">
          <a:avLst/>
        </a:prstGeom>
        <a:solidFill>
          <a:schemeClr val="bg2">
            <a:lumMod val="6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183" tIns="115656" rIns="110183" bIns="115656" numCol="1" spcCol="1270" anchor="ctr" anchorCtr="0">
          <a:noAutofit/>
        </a:bodyPr>
        <a:lstStyle/>
        <a:p>
          <a:pPr marL="0" lvl="0" indent="0" algn="ctr" defTabSz="755650">
            <a:lnSpc>
              <a:spcPct val="90000"/>
            </a:lnSpc>
            <a:spcBef>
              <a:spcPct val="0"/>
            </a:spcBef>
            <a:spcAft>
              <a:spcPct val="35000"/>
            </a:spcAft>
            <a:buNone/>
            <a:defRPr cap="all"/>
          </a:pPr>
          <a:r>
            <a:rPr lang="es-MX" sz="1700" kern="1200" dirty="0"/>
            <a:t>Revise los contratos con proveedores.</a:t>
          </a:r>
          <a:endParaRPr lang="es-CL" sz="1700" kern="1200" dirty="0"/>
        </a:p>
      </dsp:txBody>
      <dsp:txXfrm>
        <a:off x="5961473" y="1867254"/>
        <a:ext cx="2248593" cy="134915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889938"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7607" y="2"/>
            <a:ext cx="2889938" cy="498056"/>
          </a:xfrm>
          <a:prstGeom prst="rect">
            <a:avLst/>
          </a:prstGeom>
        </p:spPr>
        <p:txBody>
          <a:bodyPr vert="horz" lIns="91440" tIns="45720" rIns="91440" bIns="45720" rtlCol="0"/>
          <a:lstStyle>
            <a:lvl1pPr algn="r">
              <a:defRPr sz="1200"/>
            </a:lvl1pPr>
          </a:lstStyle>
          <a:p>
            <a:fld id="{B60CD0EA-239A-0D42-86FA-938C392FE9F7}" type="datetime1">
              <a:t>6/22/2022</a:t>
            </a:fld>
            <a:endParaRPr lang="en-US"/>
          </a:p>
        </p:txBody>
      </p:sp>
      <p:sp>
        <p:nvSpPr>
          <p:cNvPr id="4" name="Footer Placeholder 3"/>
          <p:cNvSpPr>
            <a:spLocks noGrp="1"/>
          </p:cNvSpPr>
          <p:nvPr>
            <p:ph type="ftr" sz="quarter" idx="2"/>
          </p:nvPr>
        </p:nvSpPr>
        <p:spPr>
          <a:xfrm>
            <a:off x="0" y="9428585"/>
            <a:ext cx="2889938"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7607" y="9428585"/>
            <a:ext cx="2889938" cy="498055"/>
          </a:xfrm>
          <a:prstGeom prst="rect">
            <a:avLst/>
          </a:prstGeom>
        </p:spPr>
        <p:txBody>
          <a:bodyPr vert="horz" lIns="91440" tIns="45720" rIns="91440" bIns="45720" rtlCol="0" anchor="b"/>
          <a:lstStyle>
            <a:lvl1pPr algn="r">
              <a:defRPr sz="1200"/>
            </a:lvl1pPr>
          </a:lstStyle>
          <a:p>
            <a:fld id="{CCAA83DC-AE9A-44FF-A844-E2E5D5BA047F}" type="slidenum">
              <a:rPr lang="en-US" smtClean="0"/>
              <a:t>‹Nº›</a:t>
            </a:fld>
            <a:endParaRPr lang="en-US"/>
          </a:p>
        </p:txBody>
      </p:sp>
    </p:spTree>
    <p:extLst>
      <p:ext uri="{BB962C8B-B14F-4D97-AF65-F5344CB8AC3E}">
        <p14:creationId xmlns:p14="http://schemas.microsoft.com/office/powerpoint/2010/main" val="127622522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889938"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2"/>
            <a:ext cx="2889938" cy="498056"/>
          </a:xfrm>
          <a:prstGeom prst="rect">
            <a:avLst/>
          </a:prstGeom>
        </p:spPr>
        <p:txBody>
          <a:bodyPr vert="horz" lIns="91440" tIns="45720" rIns="91440" bIns="45720" rtlCol="0"/>
          <a:lstStyle>
            <a:lvl1pPr algn="r">
              <a:defRPr sz="1200"/>
            </a:lvl1pPr>
          </a:lstStyle>
          <a:p>
            <a:fld id="{5193309F-0A04-C444-9877-B2D5B465713C}" type="datetime1">
              <a:t>6/22/2022</a:t>
            </a:fld>
            <a:endParaRPr lang="en-US"/>
          </a:p>
        </p:txBody>
      </p:sp>
      <p:sp>
        <p:nvSpPr>
          <p:cNvPr id="4" name="Slide Image Placeholder 3"/>
          <p:cNvSpPr>
            <a:spLocks noGrp="1" noRot="1" noChangeAspect="1"/>
          </p:cNvSpPr>
          <p:nvPr>
            <p:ph type="sldImg" idx="2"/>
          </p:nvPr>
        </p:nvSpPr>
        <p:spPr>
          <a:xfrm>
            <a:off x="654050" y="1241425"/>
            <a:ext cx="5360988"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77195"/>
            <a:ext cx="5335270" cy="390861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5"/>
            <a:ext cx="2889938"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28585"/>
            <a:ext cx="2889938" cy="498055"/>
          </a:xfrm>
          <a:prstGeom prst="rect">
            <a:avLst/>
          </a:prstGeom>
        </p:spPr>
        <p:txBody>
          <a:bodyPr vert="horz" lIns="91440" tIns="45720" rIns="91440" bIns="45720" rtlCol="0" anchor="b"/>
          <a:lstStyle>
            <a:lvl1pPr algn="r">
              <a:defRPr sz="1200"/>
            </a:lvl1pPr>
          </a:lstStyle>
          <a:p>
            <a:fld id="{39C4FF52-46E3-43CB-AB80-CBEE90E8F28C}" type="slidenum">
              <a:rPr lang="en-US" smtClean="0"/>
              <a:t>‹Nº›</a:t>
            </a:fld>
            <a:endParaRPr lang="en-US"/>
          </a:p>
        </p:txBody>
      </p:sp>
    </p:spTree>
    <p:extLst>
      <p:ext uri="{BB962C8B-B14F-4D97-AF65-F5344CB8AC3E}">
        <p14:creationId xmlns:p14="http://schemas.microsoft.com/office/powerpoint/2010/main" val="3799800046"/>
      </p:ext>
    </p:extLst>
  </p:cSld>
  <p:clrMap bg1="lt1" tx1="dk1" bg2="lt2" tx2="dk2" accent1="accent1" accent2="accent2" accent3="accent3" accent4="accent4" accent5="accent5" accent6="accent6" hlink="hlink" folHlink="folHlink"/>
  <p:hf sldNum="0" hdr="0" ftr="0" dt="0"/>
  <p:notesStyle>
    <a:lvl1pPr marL="0" algn="l" defTabSz="914124" rtl="0" eaLnBrk="1" latinLnBrk="0" hangingPunct="1">
      <a:defRPr sz="1200" kern="1200">
        <a:solidFill>
          <a:schemeClr val="tx1"/>
        </a:solidFill>
        <a:latin typeface="+mn-lt"/>
        <a:ea typeface="+mn-ea"/>
        <a:cs typeface="+mn-cs"/>
      </a:defRPr>
    </a:lvl1pPr>
    <a:lvl2pPr marL="457061" algn="l" defTabSz="914124" rtl="0" eaLnBrk="1" latinLnBrk="0" hangingPunct="1">
      <a:defRPr sz="1200" kern="1200">
        <a:solidFill>
          <a:schemeClr val="tx1"/>
        </a:solidFill>
        <a:latin typeface="+mn-lt"/>
        <a:ea typeface="+mn-ea"/>
        <a:cs typeface="+mn-cs"/>
      </a:defRPr>
    </a:lvl2pPr>
    <a:lvl3pPr marL="914124" algn="l" defTabSz="914124" rtl="0" eaLnBrk="1" latinLnBrk="0" hangingPunct="1">
      <a:defRPr sz="1200" kern="1200">
        <a:solidFill>
          <a:schemeClr val="tx1"/>
        </a:solidFill>
        <a:latin typeface="+mn-lt"/>
        <a:ea typeface="+mn-ea"/>
        <a:cs typeface="+mn-cs"/>
      </a:defRPr>
    </a:lvl3pPr>
    <a:lvl4pPr marL="1371186" algn="l" defTabSz="914124" rtl="0" eaLnBrk="1" latinLnBrk="0" hangingPunct="1">
      <a:defRPr sz="1200" kern="1200">
        <a:solidFill>
          <a:schemeClr val="tx1"/>
        </a:solidFill>
        <a:latin typeface="+mn-lt"/>
        <a:ea typeface="+mn-ea"/>
        <a:cs typeface="+mn-cs"/>
      </a:defRPr>
    </a:lvl4pPr>
    <a:lvl5pPr marL="1828247" algn="l" defTabSz="914124" rtl="0" eaLnBrk="1" latinLnBrk="0" hangingPunct="1">
      <a:defRPr sz="1200" kern="1200">
        <a:solidFill>
          <a:schemeClr val="tx1"/>
        </a:solidFill>
        <a:latin typeface="+mn-lt"/>
        <a:ea typeface="+mn-ea"/>
        <a:cs typeface="+mn-cs"/>
      </a:defRPr>
    </a:lvl5pPr>
    <a:lvl6pPr marL="2285309" algn="l" defTabSz="914124" rtl="0" eaLnBrk="1" latinLnBrk="0" hangingPunct="1">
      <a:defRPr sz="1200" kern="1200">
        <a:solidFill>
          <a:schemeClr val="tx1"/>
        </a:solidFill>
        <a:latin typeface="+mn-lt"/>
        <a:ea typeface="+mn-ea"/>
        <a:cs typeface="+mn-cs"/>
      </a:defRPr>
    </a:lvl6pPr>
    <a:lvl7pPr marL="2742371" algn="l" defTabSz="914124" rtl="0" eaLnBrk="1" latinLnBrk="0" hangingPunct="1">
      <a:defRPr sz="1200" kern="1200">
        <a:solidFill>
          <a:schemeClr val="tx1"/>
        </a:solidFill>
        <a:latin typeface="+mn-lt"/>
        <a:ea typeface="+mn-ea"/>
        <a:cs typeface="+mn-cs"/>
      </a:defRPr>
    </a:lvl7pPr>
    <a:lvl8pPr marL="3199432" algn="l" defTabSz="914124" rtl="0" eaLnBrk="1" latinLnBrk="0" hangingPunct="1">
      <a:defRPr sz="1200" kern="1200">
        <a:solidFill>
          <a:schemeClr val="tx1"/>
        </a:solidFill>
        <a:latin typeface="+mn-lt"/>
        <a:ea typeface="+mn-ea"/>
        <a:cs typeface="+mn-cs"/>
      </a:defRPr>
    </a:lvl8pPr>
    <a:lvl9pPr marL="3656494" algn="l" defTabSz="91412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654050" y="1239838"/>
            <a:ext cx="5360988" cy="3351212"/>
          </a:xfrm>
        </p:spPr>
      </p:sp>
      <p:sp>
        <p:nvSpPr>
          <p:cNvPr id="3" name="Zástupný symbol poznámok 2"/>
          <p:cNvSpPr>
            <a:spLocks noGrp="1"/>
          </p:cNvSpPr>
          <p:nvPr>
            <p:ph type="body" idx="1"/>
          </p:nvPr>
        </p:nvSpPr>
        <p:spPr/>
        <p:txBody>
          <a:bodyPr/>
          <a:lstStyle/>
          <a:p>
            <a:endParaRPr lang="en-US"/>
          </a:p>
        </p:txBody>
      </p:sp>
    </p:spTree>
    <p:extLst>
      <p:ext uri="{BB962C8B-B14F-4D97-AF65-F5344CB8AC3E}">
        <p14:creationId xmlns:p14="http://schemas.microsoft.com/office/powerpoint/2010/main" val="3951097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239838"/>
            <a:ext cx="5360988" cy="3351212"/>
          </a:xfrm>
        </p:spPr>
      </p:sp>
      <p:sp>
        <p:nvSpPr>
          <p:cNvPr id="3" name="Notes Placeholder 2"/>
          <p:cNvSpPr>
            <a:spLocks noGrp="1"/>
          </p:cNvSpPr>
          <p:nvPr>
            <p:ph type="body" idx="1"/>
          </p:nvPr>
        </p:nvSpPr>
        <p:spPr/>
        <p:txBody>
          <a:bodyPr/>
          <a:lstStyle/>
          <a:p>
            <a:endParaRPr lang="sk-SK"/>
          </a:p>
        </p:txBody>
      </p:sp>
      <p:sp>
        <p:nvSpPr>
          <p:cNvPr id="4" name="Slide Number Placeholder 3"/>
          <p:cNvSpPr>
            <a:spLocks noGrp="1"/>
          </p:cNvSpPr>
          <p:nvPr>
            <p:ph type="sldNum" sz="quarter" idx="10"/>
          </p:nvPr>
        </p:nvSpPr>
        <p:spPr/>
        <p:txBody>
          <a:bodyPr/>
          <a:lstStyle/>
          <a:p>
            <a:fld id="{39C4FF52-46E3-43CB-AB80-CBEE90E8F28C}" type="slidenum">
              <a:rPr lang="en-US" smtClean="0"/>
              <a:t>14</a:t>
            </a:fld>
            <a:endParaRPr lang="en-US"/>
          </a:p>
        </p:txBody>
      </p:sp>
    </p:spTree>
    <p:extLst>
      <p:ext uri="{BB962C8B-B14F-4D97-AF65-F5344CB8AC3E}">
        <p14:creationId xmlns:p14="http://schemas.microsoft.com/office/powerpoint/2010/main" val="1900238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654050" y="1239838"/>
            <a:ext cx="5360988" cy="3351212"/>
          </a:xfrm>
        </p:spPr>
      </p:sp>
      <p:sp>
        <p:nvSpPr>
          <p:cNvPr id="3" name="Zástupný symbol poznámok 2"/>
          <p:cNvSpPr>
            <a:spLocks noGrp="1"/>
          </p:cNvSpPr>
          <p:nvPr>
            <p:ph type="body" idx="1"/>
          </p:nvPr>
        </p:nvSpPr>
        <p:spPr/>
        <p:txBody>
          <a:bodyPr/>
          <a:lstStyle/>
          <a:p>
            <a:endParaRPr lang="en-US"/>
          </a:p>
        </p:txBody>
      </p:sp>
    </p:spTree>
    <p:extLst>
      <p:ext uri="{BB962C8B-B14F-4D97-AF65-F5344CB8AC3E}">
        <p14:creationId xmlns:p14="http://schemas.microsoft.com/office/powerpoint/2010/main" val="3078834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0_Slide 1">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sk-SK"/>
              <a:t>Click to edit Master title style</a:t>
            </a:r>
            <a:endParaRPr lang="en-US"/>
          </a:p>
        </p:txBody>
      </p:sp>
      <p:sp>
        <p:nvSpPr>
          <p:cNvPr id="7"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
        <p:nvSpPr>
          <p:cNvPr id="5" name="Footer Placeholder 4">
            <a:extLst>
              <a:ext uri="{FF2B5EF4-FFF2-40B4-BE49-F238E27FC236}">
                <a16:creationId xmlns:a16="http://schemas.microsoft.com/office/drawing/2014/main" id="{430DF37A-EBC9-F34E-57EB-C0C47CFF07D6}"/>
              </a:ext>
            </a:extLst>
          </p:cNvPr>
          <p:cNvSpPr>
            <a:spLocks noGrp="1"/>
          </p:cNvSpPr>
          <p:nvPr>
            <p:ph type="ftr" sz="quarter" idx="3"/>
          </p:nvPr>
        </p:nvSpPr>
        <p:spPr>
          <a:xfrm>
            <a:off x="4572000" y="5228194"/>
            <a:ext cx="4320000" cy="164630"/>
          </a:xfrm>
          <a:prstGeom prst="rect">
            <a:avLst/>
          </a:prstGeom>
        </p:spPr>
        <p:txBody>
          <a:bodyPr vert="horz" lIns="68564" tIns="0" rIns="68564" bIns="0" anchor="b" anchorCtr="0">
            <a:noAutofit/>
          </a:bodyPr>
          <a:lstStyle>
            <a:lvl1pPr algn="r">
              <a:defRPr sz="1000" i="0" u="none" spc="0">
                <a:solidFill>
                  <a:schemeClr val="accent3"/>
                </a:solidFill>
                <a:latin typeface="Roboto Light"/>
                <a:cs typeface="Roboto Light"/>
              </a:defRPr>
            </a:lvl1pPr>
          </a:lstStyle>
          <a:p>
            <a:r>
              <a:rPr lang="en-US" dirty="0"/>
              <a:t>www.alessandri.legal</a:t>
            </a:r>
          </a:p>
        </p:txBody>
      </p:sp>
    </p:spTree>
    <p:extLst>
      <p:ext uri="{BB962C8B-B14F-4D97-AF65-F5344CB8AC3E}">
        <p14:creationId xmlns:p14="http://schemas.microsoft.com/office/powerpoint/2010/main" val="3779046924"/>
      </p:ext>
    </p:extLst>
  </p:cSld>
  <p:clrMapOvr>
    <a:masterClrMapping/>
  </p:clrMapOvr>
  <p:extLst>
    <p:ext uri="{DCECCB84-F9BA-43D5-87BE-67443E8EF086}">
      <p15:sldGuideLst xmlns:p15="http://schemas.microsoft.com/office/powerpoint/2012/main">
        <p15:guide id="1" orient="horz" pos="320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4572000" y="1841500"/>
            <a:ext cx="4320000" cy="2869259"/>
          </a:xfrm>
          <a:prstGeom prst="rect">
            <a:avLst/>
          </a:prstGeom>
        </p:spPr>
        <p:txBody>
          <a:bodyPr>
            <a:noAutofit/>
          </a:bodyPr>
          <a:lstStyle>
            <a:lvl1pPr marL="0" indent="0">
              <a:lnSpc>
                <a:spcPct val="120000"/>
              </a:lnSpc>
              <a:spcAft>
                <a:spcPts val="600"/>
              </a:spcAft>
              <a:buNone/>
              <a:defRPr sz="1000">
                <a:solidFill>
                  <a:schemeClr val="tx1"/>
                </a:solidFill>
                <a:latin typeface="Roboto Light"/>
                <a:cs typeface="Roboto Light"/>
              </a:defRPr>
            </a:lvl1pPr>
            <a:lvl2pPr marL="456947" indent="0">
              <a:lnSpc>
                <a:spcPct val="120000"/>
              </a:lnSpc>
              <a:spcAft>
                <a:spcPts val="600"/>
              </a:spcAft>
              <a:buNone/>
              <a:defRPr sz="1000">
                <a:solidFill>
                  <a:schemeClr val="tx1"/>
                </a:solidFill>
                <a:latin typeface="Roboto Light"/>
                <a:cs typeface="Roboto Light"/>
              </a:defRPr>
            </a:lvl2pPr>
            <a:lvl3pPr marL="913911" indent="0">
              <a:lnSpc>
                <a:spcPct val="120000"/>
              </a:lnSpc>
              <a:spcAft>
                <a:spcPts val="600"/>
              </a:spcAft>
              <a:buNone/>
              <a:defRPr sz="1000">
                <a:solidFill>
                  <a:schemeClr val="tx1"/>
                </a:solidFill>
                <a:latin typeface="Roboto Light"/>
                <a:cs typeface="Roboto Light"/>
              </a:defRPr>
            </a:lvl3pPr>
            <a:lvl4pPr marL="1370867" indent="0">
              <a:lnSpc>
                <a:spcPct val="120000"/>
              </a:lnSpc>
              <a:spcAft>
                <a:spcPts val="600"/>
              </a:spcAft>
              <a:buNone/>
              <a:defRPr sz="1000">
                <a:solidFill>
                  <a:schemeClr val="tx1"/>
                </a:solidFill>
                <a:latin typeface="Roboto Light"/>
                <a:cs typeface="Roboto Light"/>
              </a:defRPr>
            </a:lvl4pPr>
            <a:lvl5pPr marL="1827821" indent="0">
              <a:lnSpc>
                <a:spcPct val="120000"/>
              </a:lnSpc>
              <a:spcAft>
                <a:spcPts val="600"/>
              </a:spcAft>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7"/>
          </p:nvPr>
        </p:nvSpPr>
        <p:spPr/>
        <p:txBody>
          <a:bodyPr/>
          <a:lstStyle/>
          <a:p>
            <a:r>
              <a:rPr lang="en-US" dirty="0"/>
              <a:t>www.alessandri.legal</a:t>
            </a:r>
          </a:p>
        </p:txBody>
      </p:sp>
      <p:sp>
        <p:nvSpPr>
          <p:cNvPr id="11" name="Title 10"/>
          <p:cNvSpPr>
            <a:spLocks noGrp="1"/>
          </p:cNvSpPr>
          <p:nvPr>
            <p:ph type="title"/>
          </p:nvPr>
        </p:nvSpPr>
        <p:spPr>
          <a:xfrm>
            <a:off x="252469" y="910169"/>
            <a:ext cx="7900987" cy="423333"/>
          </a:xfrm>
        </p:spPr>
        <p:txBody>
          <a:bodyPr vert="horz"/>
          <a:lstStyle/>
          <a:p>
            <a:r>
              <a:rPr lang="sk-SK"/>
              <a:t>Click to edit Master title style</a:t>
            </a:r>
            <a:endParaRPr lang="en-US"/>
          </a:p>
        </p:txBody>
      </p:sp>
      <p:sp>
        <p:nvSpPr>
          <p:cNvPr id="7" name="Content Placeholder 16"/>
          <p:cNvSpPr>
            <a:spLocks noGrp="1"/>
          </p:cNvSpPr>
          <p:nvPr>
            <p:ph sz="quarter" idx="18"/>
          </p:nvPr>
        </p:nvSpPr>
        <p:spPr>
          <a:xfrm>
            <a:off x="252447" y="1841500"/>
            <a:ext cx="1957387" cy="1439333"/>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47" indent="0">
              <a:lnSpc>
                <a:spcPct val="120000"/>
              </a:lnSpc>
              <a:spcAft>
                <a:spcPts val="600"/>
              </a:spcAft>
              <a:buNone/>
              <a:defRPr sz="1000">
                <a:solidFill>
                  <a:schemeClr val="tx1"/>
                </a:solidFill>
                <a:latin typeface="Roboto Light"/>
                <a:cs typeface="Roboto Light"/>
              </a:defRPr>
            </a:lvl2pPr>
            <a:lvl3pPr marL="913911" indent="0">
              <a:lnSpc>
                <a:spcPct val="120000"/>
              </a:lnSpc>
              <a:spcAft>
                <a:spcPts val="600"/>
              </a:spcAft>
              <a:buNone/>
              <a:defRPr sz="1000">
                <a:solidFill>
                  <a:schemeClr val="tx1"/>
                </a:solidFill>
                <a:latin typeface="Roboto Light"/>
                <a:cs typeface="Roboto Light"/>
              </a:defRPr>
            </a:lvl3pPr>
            <a:lvl4pPr marL="1370867" indent="0">
              <a:lnSpc>
                <a:spcPct val="120000"/>
              </a:lnSpc>
              <a:spcAft>
                <a:spcPts val="600"/>
              </a:spcAft>
              <a:buNone/>
              <a:defRPr sz="1000">
                <a:solidFill>
                  <a:schemeClr val="tx1"/>
                </a:solidFill>
                <a:latin typeface="Roboto Light"/>
                <a:cs typeface="Roboto Light"/>
              </a:defRPr>
            </a:lvl4pPr>
            <a:lvl5pPr marL="1827821" indent="0">
              <a:lnSpc>
                <a:spcPct val="120000"/>
              </a:lnSpc>
              <a:spcAft>
                <a:spcPts val="600"/>
              </a:spcAft>
              <a:buFont typeface="Arial"/>
              <a:buNone/>
              <a:defRPr sz="1000">
                <a:solidFill>
                  <a:schemeClr val="tx1"/>
                </a:solidFill>
                <a:latin typeface="Roboto Light"/>
                <a:cs typeface="Roboto Light"/>
              </a:defRPr>
            </a:lvl5pPr>
          </a:lstStyle>
          <a:p>
            <a:pPr lvl="0"/>
            <a:r>
              <a:rPr lang="sk-SK"/>
              <a:t>Click to edit Master text styles</a:t>
            </a:r>
          </a:p>
        </p:txBody>
      </p:sp>
      <p:sp>
        <p:nvSpPr>
          <p:cNvPr id="8" name="Content Placeholder 16"/>
          <p:cNvSpPr>
            <a:spLocks noGrp="1"/>
          </p:cNvSpPr>
          <p:nvPr>
            <p:ph sz="quarter" idx="19"/>
          </p:nvPr>
        </p:nvSpPr>
        <p:spPr>
          <a:xfrm>
            <a:off x="252447" y="3271429"/>
            <a:ext cx="1957387" cy="1439333"/>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47" indent="0">
              <a:lnSpc>
                <a:spcPct val="120000"/>
              </a:lnSpc>
              <a:spcAft>
                <a:spcPts val="600"/>
              </a:spcAft>
              <a:buNone/>
              <a:defRPr sz="1000">
                <a:solidFill>
                  <a:schemeClr val="tx1"/>
                </a:solidFill>
                <a:latin typeface="Roboto Light"/>
                <a:cs typeface="Roboto Light"/>
              </a:defRPr>
            </a:lvl2pPr>
            <a:lvl3pPr marL="913911" indent="0">
              <a:lnSpc>
                <a:spcPct val="120000"/>
              </a:lnSpc>
              <a:spcAft>
                <a:spcPts val="600"/>
              </a:spcAft>
              <a:buNone/>
              <a:defRPr sz="1000">
                <a:solidFill>
                  <a:schemeClr val="tx1"/>
                </a:solidFill>
                <a:latin typeface="Roboto Light"/>
                <a:cs typeface="Roboto Light"/>
              </a:defRPr>
            </a:lvl3pPr>
            <a:lvl4pPr marL="1370867" indent="0">
              <a:lnSpc>
                <a:spcPct val="120000"/>
              </a:lnSpc>
              <a:spcAft>
                <a:spcPts val="600"/>
              </a:spcAft>
              <a:buNone/>
              <a:defRPr sz="1000">
                <a:solidFill>
                  <a:schemeClr val="tx1"/>
                </a:solidFill>
                <a:latin typeface="Roboto Light"/>
                <a:cs typeface="Roboto Light"/>
              </a:defRPr>
            </a:lvl4pPr>
            <a:lvl5pPr marL="1827821" indent="0">
              <a:lnSpc>
                <a:spcPct val="120000"/>
              </a:lnSpc>
              <a:spcAft>
                <a:spcPts val="600"/>
              </a:spcAft>
              <a:buFont typeface="Arial"/>
              <a:buNone/>
              <a:defRPr sz="1000">
                <a:solidFill>
                  <a:schemeClr val="tx1"/>
                </a:solidFill>
                <a:latin typeface="Roboto Light"/>
                <a:cs typeface="Roboto Light"/>
              </a:defRPr>
            </a:lvl5pPr>
          </a:lstStyle>
          <a:p>
            <a:pPr lvl="0"/>
            <a:r>
              <a:rPr lang="sk-SK"/>
              <a:t>Click to edit Master text styles</a:t>
            </a:r>
          </a:p>
        </p:txBody>
      </p:sp>
      <p:sp>
        <p:nvSpPr>
          <p:cNvPr id="9" name="Content Placeholder 16"/>
          <p:cNvSpPr>
            <a:spLocks noGrp="1"/>
          </p:cNvSpPr>
          <p:nvPr>
            <p:ph sz="quarter" idx="20"/>
          </p:nvPr>
        </p:nvSpPr>
        <p:spPr>
          <a:xfrm>
            <a:off x="2201369" y="1841500"/>
            <a:ext cx="1957387" cy="1439333"/>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47" indent="0">
              <a:lnSpc>
                <a:spcPct val="120000"/>
              </a:lnSpc>
              <a:spcAft>
                <a:spcPts val="600"/>
              </a:spcAft>
              <a:buNone/>
              <a:defRPr sz="1000">
                <a:solidFill>
                  <a:schemeClr val="tx1"/>
                </a:solidFill>
                <a:latin typeface="Roboto Light"/>
                <a:cs typeface="Roboto Light"/>
              </a:defRPr>
            </a:lvl2pPr>
            <a:lvl3pPr marL="913911" indent="0">
              <a:lnSpc>
                <a:spcPct val="120000"/>
              </a:lnSpc>
              <a:spcAft>
                <a:spcPts val="600"/>
              </a:spcAft>
              <a:buNone/>
              <a:defRPr sz="1000">
                <a:solidFill>
                  <a:schemeClr val="tx1"/>
                </a:solidFill>
                <a:latin typeface="Roboto Light"/>
                <a:cs typeface="Roboto Light"/>
              </a:defRPr>
            </a:lvl3pPr>
            <a:lvl4pPr marL="1370867" indent="0">
              <a:lnSpc>
                <a:spcPct val="120000"/>
              </a:lnSpc>
              <a:spcAft>
                <a:spcPts val="600"/>
              </a:spcAft>
              <a:buNone/>
              <a:defRPr sz="1000">
                <a:solidFill>
                  <a:schemeClr val="tx1"/>
                </a:solidFill>
                <a:latin typeface="Roboto Light"/>
                <a:cs typeface="Roboto Light"/>
              </a:defRPr>
            </a:lvl4pPr>
            <a:lvl5pPr marL="1827821" indent="0">
              <a:lnSpc>
                <a:spcPct val="120000"/>
              </a:lnSpc>
              <a:spcAft>
                <a:spcPts val="600"/>
              </a:spcAft>
              <a:buFont typeface="Arial"/>
              <a:buNone/>
              <a:defRPr sz="1000">
                <a:solidFill>
                  <a:schemeClr val="tx1"/>
                </a:solidFill>
                <a:latin typeface="Roboto Light"/>
                <a:cs typeface="Roboto Light"/>
              </a:defRPr>
            </a:lvl5pPr>
          </a:lstStyle>
          <a:p>
            <a:pPr lvl="0"/>
            <a:r>
              <a:rPr lang="sk-SK"/>
              <a:t>Click to edit Master text styles</a:t>
            </a:r>
          </a:p>
        </p:txBody>
      </p:sp>
      <p:sp>
        <p:nvSpPr>
          <p:cNvPr id="10" name="Content Placeholder 16"/>
          <p:cNvSpPr>
            <a:spLocks noGrp="1"/>
          </p:cNvSpPr>
          <p:nvPr>
            <p:ph sz="quarter" idx="21"/>
          </p:nvPr>
        </p:nvSpPr>
        <p:spPr>
          <a:xfrm>
            <a:off x="2201369" y="3271429"/>
            <a:ext cx="1957387" cy="1439333"/>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47" indent="0">
              <a:lnSpc>
                <a:spcPct val="120000"/>
              </a:lnSpc>
              <a:spcAft>
                <a:spcPts val="600"/>
              </a:spcAft>
              <a:buNone/>
              <a:defRPr sz="1000">
                <a:solidFill>
                  <a:schemeClr val="tx1"/>
                </a:solidFill>
                <a:latin typeface="Roboto Light"/>
                <a:cs typeface="Roboto Light"/>
              </a:defRPr>
            </a:lvl2pPr>
            <a:lvl3pPr marL="913911" indent="0">
              <a:lnSpc>
                <a:spcPct val="120000"/>
              </a:lnSpc>
              <a:spcAft>
                <a:spcPts val="600"/>
              </a:spcAft>
              <a:buNone/>
              <a:defRPr sz="1000">
                <a:solidFill>
                  <a:schemeClr val="tx1"/>
                </a:solidFill>
                <a:latin typeface="Roboto Light"/>
                <a:cs typeface="Roboto Light"/>
              </a:defRPr>
            </a:lvl3pPr>
            <a:lvl4pPr marL="1370867" indent="0">
              <a:lnSpc>
                <a:spcPct val="120000"/>
              </a:lnSpc>
              <a:spcAft>
                <a:spcPts val="600"/>
              </a:spcAft>
              <a:buNone/>
              <a:defRPr sz="1000">
                <a:solidFill>
                  <a:schemeClr val="tx1"/>
                </a:solidFill>
                <a:latin typeface="Roboto Light"/>
                <a:cs typeface="Roboto Light"/>
              </a:defRPr>
            </a:lvl4pPr>
            <a:lvl5pPr marL="1827821" indent="0">
              <a:lnSpc>
                <a:spcPct val="120000"/>
              </a:lnSpc>
              <a:spcAft>
                <a:spcPts val="600"/>
              </a:spcAft>
              <a:buFont typeface="Arial"/>
              <a:buNone/>
              <a:defRPr sz="1000">
                <a:solidFill>
                  <a:schemeClr val="tx1"/>
                </a:solidFill>
                <a:latin typeface="Roboto Light"/>
                <a:cs typeface="Roboto Light"/>
              </a:defRPr>
            </a:lvl5pPr>
          </a:lstStyle>
          <a:p>
            <a:pPr lvl="0"/>
            <a:r>
              <a:rPr lang="sk-SK"/>
              <a:t>Click to edit Master text styles</a:t>
            </a:r>
          </a:p>
        </p:txBody>
      </p:sp>
      <p:sp>
        <p:nvSpPr>
          <p:cNvPr id="15"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2329758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1">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52000" y="1502833"/>
            <a:ext cx="4320000" cy="3217333"/>
          </a:xfrm>
          <a:prstGeom prst="rect">
            <a:avLst/>
          </a:prstGeom>
        </p:spPr>
        <p:txBody>
          <a:bodyPr>
            <a:noAutofit/>
          </a:bodyPr>
          <a:lstStyle>
            <a:lvl1pPr marL="0" indent="0" algn="l">
              <a:lnSpc>
                <a:spcPct val="120000"/>
              </a:lnSpc>
              <a:buFont typeface="Arial"/>
              <a:buNone/>
              <a:defRPr sz="1000">
                <a:solidFill>
                  <a:schemeClr val="tx1"/>
                </a:solidFill>
                <a:latin typeface="Roboto Light"/>
                <a:cs typeface="Roboto Light"/>
              </a:defRPr>
            </a:lvl1pPr>
            <a:lvl2pPr marL="456947" indent="0" algn="ctr">
              <a:buNone/>
              <a:defRPr sz="2000"/>
            </a:lvl2pPr>
            <a:lvl3pPr marL="913911" indent="0" algn="ctr">
              <a:buNone/>
              <a:defRPr sz="1800"/>
            </a:lvl3pPr>
            <a:lvl4pPr marL="1370867" indent="0" algn="ctr">
              <a:buNone/>
              <a:defRPr sz="1600"/>
            </a:lvl4pPr>
            <a:lvl5pPr marL="1827821" indent="0" algn="ctr">
              <a:buNone/>
              <a:defRPr sz="1600"/>
            </a:lvl5pPr>
            <a:lvl6pPr marL="2284775" indent="0" algn="ctr">
              <a:buNone/>
              <a:defRPr sz="1600"/>
            </a:lvl6pPr>
            <a:lvl7pPr marL="2741723" indent="0" algn="ctr">
              <a:buNone/>
              <a:defRPr sz="1600"/>
            </a:lvl7pPr>
            <a:lvl8pPr marL="3198680" indent="0" algn="ctr">
              <a:buNone/>
              <a:defRPr sz="1600"/>
            </a:lvl8pPr>
            <a:lvl9pPr marL="3655634" indent="0" algn="ctr">
              <a:buNone/>
              <a:defRPr sz="1600"/>
            </a:lvl9pPr>
          </a:lstStyle>
          <a:p>
            <a:r>
              <a:rPr lang="en-US" dirty="0"/>
              <a:t>Click to edit master subtitle style</a:t>
            </a:r>
          </a:p>
        </p:txBody>
      </p:sp>
      <p:sp>
        <p:nvSpPr>
          <p:cNvPr id="17" name="Content Placeholder 16"/>
          <p:cNvSpPr>
            <a:spLocks noGrp="1"/>
          </p:cNvSpPr>
          <p:nvPr>
            <p:ph sz="quarter" idx="14" hasCustomPrompt="1"/>
          </p:nvPr>
        </p:nvSpPr>
        <p:spPr>
          <a:xfrm>
            <a:off x="4572000" y="1502833"/>
            <a:ext cx="4320000" cy="3217333"/>
          </a:xfrm>
          <a:prstGeom prst="rect">
            <a:avLst/>
          </a:prstGeom>
        </p:spPr>
        <p:txBody>
          <a:bodyPr>
            <a:normAutofit/>
          </a:bodyPr>
          <a:lstStyle>
            <a:lvl1pPr marL="0" indent="0">
              <a:lnSpc>
                <a:spcPct val="120000"/>
              </a:lnSpc>
              <a:buNone/>
              <a:defRPr sz="1000">
                <a:solidFill>
                  <a:schemeClr val="tx1"/>
                </a:solidFill>
                <a:latin typeface="Roboto Light"/>
                <a:cs typeface="Roboto Light"/>
              </a:defRPr>
            </a:lvl1pPr>
            <a:lvl2pPr marL="456947" indent="0">
              <a:lnSpc>
                <a:spcPct val="120000"/>
              </a:lnSpc>
              <a:buNone/>
              <a:defRPr sz="1000">
                <a:solidFill>
                  <a:schemeClr val="tx1"/>
                </a:solidFill>
                <a:latin typeface="Roboto Light"/>
                <a:cs typeface="Roboto Light"/>
              </a:defRPr>
            </a:lvl2pPr>
            <a:lvl3pPr marL="913911" indent="0">
              <a:lnSpc>
                <a:spcPct val="120000"/>
              </a:lnSpc>
              <a:buNone/>
              <a:defRPr sz="1000">
                <a:solidFill>
                  <a:schemeClr val="tx1"/>
                </a:solidFill>
                <a:latin typeface="Roboto Light"/>
                <a:cs typeface="Roboto Light"/>
              </a:defRPr>
            </a:lvl3pPr>
            <a:lvl4pPr marL="1370867" indent="0">
              <a:lnSpc>
                <a:spcPct val="120000"/>
              </a:lnSpc>
              <a:buNone/>
              <a:defRPr sz="1000">
                <a:solidFill>
                  <a:schemeClr val="tx1"/>
                </a:solidFill>
                <a:latin typeface="Roboto Light"/>
                <a:cs typeface="Roboto Light"/>
              </a:defRPr>
            </a:lvl4pPr>
            <a:lvl5pPr marL="1827821"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p:cNvSpPr>
            <a:spLocks noGrp="1"/>
          </p:cNvSpPr>
          <p:nvPr>
            <p:ph type="ftr" sz="quarter" idx="17"/>
          </p:nvPr>
        </p:nvSpPr>
        <p:spPr/>
        <p:txBody>
          <a:bodyPr/>
          <a:lstStyle/>
          <a:p>
            <a:r>
              <a:rPr lang="en-US" dirty="0"/>
              <a:t>www.alessandri.legal</a:t>
            </a:r>
          </a:p>
        </p:txBody>
      </p:sp>
      <p:sp>
        <p:nvSpPr>
          <p:cNvPr id="8" name="Title 7"/>
          <p:cNvSpPr>
            <a:spLocks noGrp="1"/>
          </p:cNvSpPr>
          <p:nvPr>
            <p:ph type="title"/>
          </p:nvPr>
        </p:nvSpPr>
        <p:spPr/>
        <p:txBody>
          <a:bodyPr vert="horz"/>
          <a:lstStyle/>
          <a:p>
            <a:r>
              <a:rPr lang="sk-SK"/>
              <a:t>Click to edit Master title style</a:t>
            </a:r>
            <a:endParaRPr lang="en-US"/>
          </a:p>
        </p:txBody>
      </p:sp>
      <p:sp>
        <p:nvSpPr>
          <p:cNvPr id="9"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3021187110"/>
      </p:ext>
    </p:extLst>
  </p:cSld>
  <p:clrMapOvr>
    <a:masterClrMapping/>
  </p:clrMapOvr>
  <p:extLst>
    <p:ext uri="{DCECCB84-F9BA-43D5-87BE-67443E8EF086}">
      <p15:sldGuideLst xmlns:p15="http://schemas.microsoft.com/office/powerpoint/2012/main">
        <p15:guide id="1" orient="horz" pos="320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Slide 1">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52000" y="1502833"/>
            <a:ext cx="4320000" cy="3217333"/>
          </a:xfrm>
          <a:prstGeom prst="rect">
            <a:avLst/>
          </a:prstGeom>
        </p:spPr>
        <p:txBody>
          <a:bodyPr>
            <a:noAutofit/>
          </a:bodyPr>
          <a:lstStyle>
            <a:lvl1pPr marL="0" indent="0" algn="l">
              <a:lnSpc>
                <a:spcPct val="120000"/>
              </a:lnSpc>
              <a:buFont typeface="Arial"/>
              <a:buNone/>
              <a:defRPr sz="1000">
                <a:solidFill>
                  <a:schemeClr val="tx1"/>
                </a:solidFill>
                <a:latin typeface="Roboto Light"/>
                <a:cs typeface="Roboto Light"/>
              </a:defRPr>
            </a:lvl1pPr>
            <a:lvl2pPr marL="456947" indent="0" algn="ctr">
              <a:buNone/>
              <a:defRPr sz="2000"/>
            </a:lvl2pPr>
            <a:lvl3pPr marL="913911" indent="0" algn="ctr">
              <a:buNone/>
              <a:defRPr sz="1800"/>
            </a:lvl3pPr>
            <a:lvl4pPr marL="1370867" indent="0" algn="ctr">
              <a:buNone/>
              <a:defRPr sz="1600"/>
            </a:lvl4pPr>
            <a:lvl5pPr marL="1827821" indent="0" algn="ctr">
              <a:buNone/>
              <a:defRPr sz="1600"/>
            </a:lvl5pPr>
            <a:lvl6pPr marL="2284775" indent="0" algn="ctr">
              <a:buNone/>
              <a:defRPr sz="1600"/>
            </a:lvl6pPr>
            <a:lvl7pPr marL="2741723" indent="0" algn="ctr">
              <a:buNone/>
              <a:defRPr sz="1600"/>
            </a:lvl7pPr>
            <a:lvl8pPr marL="3198680" indent="0" algn="ctr">
              <a:buNone/>
              <a:defRPr sz="1600"/>
            </a:lvl8pPr>
            <a:lvl9pPr marL="3655634" indent="0" algn="ctr">
              <a:buNone/>
              <a:defRPr sz="1600"/>
            </a:lvl9pPr>
          </a:lstStyle>
          <a:p>
            <a:r>
              <a:rPr lang="en-US" dirty="0"/>
              <a:t>Click to edit master subtitle style</a:t>
            </a:r>
          </a:p>
        </p:txBody>
      </p:sp>
      <p:sp>
        <p:nvSpPr>
          <p:cNvPr id="6" name="Footer Placeholder 5"/>
          <p:cNvSpPr>
            <a:spLocks noGrp="1"/>
          </p:cNvSpPr>
          <p:nvPr>
            <p:ph type="ftr" sz="quarter" idx="10"/>
          </p:nvPr>
        </p:nvSpPr>
        <p:spPr/>
        <p:txBody>
          <a:bodyPr/>
          <a:lstStyle/>
          <a:p>
            <a:r>
              <a:rPr lang="en-US" dirty="0"/>
              <a:t>www.alessandri.legal</a:t>
            </a:r>
          </a:p>
        </p:txBody>
      </p:sp>
      <p:sp>
        <p:nvSpPr>
          <p:cNvPr id="11" name="Title 10"/>
          <p:cNvSpPr>
            <a:spLocks noGrp="1"/>
          </p:cNvSpPr>
          <p:nvPr>
            <p:ph type="title"/>
          </p:nvPr>
        </p:nvSpPr>
        <p:spPr/>
        <p:txBody>
          <a:bodyPr vert="horz"/>
          <a:lstStyle/>
          <a:p>
            <a:r>
              <a:rPr lang="sk-SK"/>
              <a:t>Click to edit Master title style</a:t>
            </a:r>
            <a:endParaRPr lang="en-US"/>
          </a:p>
        </p:txBody>
      </p:sp>
      <p:sp>
        <p:nvSpPr>
          <p:cNvPr id="8"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1886398156"/>
      </p:ext>
    </p:extLst>
  </p:cSld>
  <p:clrMapOvr>
    <a:masterClrMapping/>
  </p:clrMapOvr>
  <p:extLst>
    <p:ext uri="{DCECCB84-F9BA-43D5-87BE-67443E8EF086}">
      <p15:sldGuideLst xmlns:p15="http://schemas.microsoft.com/office/powerpoint/2012/main">
        <p15:guide id="1" orient="horz" pos="320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Slide 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27" y="1502833"/>
            <a:ext cx="4319999" cy="3217333"/>
          </a:xfrm>
          <a:prstGeom prst="rect">
            <a:avLst/>
          </a:prstGeom>
        </p:spPr>
        <p:txBody>
          <a:bodyPr>
            <a:normAutofit/>
          </a:bodyPr>
          <a:lstStyle>
            <a:lvl1pPr marL="0" indent="0" algn="l">
              <a:lnSpc>
                <a:spcPct val="120000"/>
              </a:lnSpc>
              <a:buFont typeface="Arial"/>
              <a:buNone/>
              <a:defRPr sz="1000">
                <a:solidFill>
                  <a:schemeClr val="tx1"/>
                </a:solidFill>
                <a:latin typeface="Roboto Light"/>
                <a:cs typeface="Roboto Light"/>
              </a:defRPr>
            </a:lvl1pPr>
            <a:lvl2pPr marL="456947" indent="0" algn="ctr">
              <a:buNone/>
              <a:defRPr sz="2000"/>
            </a:lvl2pPr>
            <a:lvl3pPr marL="913911" indent="0" algn="ctr">
              <a:buNone/>
              <a:defRPr sz="1800"/>
            </a:lvl3pPr>
            <a:lvl4pPr marL="1370867" indent="0" algn="ctr">
              <a:buNone/>
              <a:defRPr sz="1600"/>
            </a:lvl4pPr>
            <a:lvl5pPr marL="1827821" indent="0" algn="ctr">
              <a:buNone/>
              <a:defRPr sz="1600"/>
            </a:lvl5pPr>
            <a:lvl6pPr marL="2284775" indent="0" algn="ctr">
              <a:buNone/>
              <a:defRPr sz="1600"/>
            </a:lvl6pPr>
            <a:lvl7pPr marL="2741723" indent="0" algn="ctr">
              <a:buNone/>
              <a:defRPr sz="1600"/>
            </a:lvl7pPr>
            <a:lvl8pPr marL="3198680" indent="0" algn="ctr">
              <a:buNone/>
              <a:defRPr sz="1600"/>
            </a:lvl8pPr>
            <a:lvl9pPr marL="3655634" indent="0" algn="ctr">
              <a:buNone/>
              <a:defRPr sz="1600"/>
            </a:lvl9pPr>
          </a:lstStyle>
          <a:p>
            <a:r>
              <a:rPr lang="sk-SK"/>
              <a:t>Click to edit Master subtitle style</a:t>
            </a:r>
            <a:endParaRPr lang="en-US" dirty="0"/>
          </a:p>
        </p:txBody>
      </p:sp>
      <p:sp>
        <p:nvSpPr>
          <p:cNvPr id="4" name="Content Placeholder 3"/>
          <p:cNvSpPr>
            <a:spLocks noGrp="1"/>
          </p:cNvSpPr>
          <p:nvPr>
            <p:ph sz="quarter" idx="17"/>
          </p:nvPr>
        </p:nvSpPr>
        <p:spPr>
          <a:xfrm>
            <a:off x="252416" y="1502833"/>
            <a:ext cx="4319588" cy="3217333"/>
          </a:xfrm>
          <a:prstGeom prst="rect">
            <a:avLst/>
          </a:prstGeo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5" name="Title 4"/>
          <p:cNvSpPr>
            <a:spLocks noGrp="1"/>
          </p:cNvSpPr>
          <p:nvPr>
            <p:ph type="title"/>
          </p:nvPr>
        </p:nvSpPr>
        <p:spPr/>
        <p:txBody>
          <a:bodyPr vert="horz"/>
          <a:lstStyle/>
          <a:p>
            <a:r>
              <a:rPr lang="sk-SK"/>
              <a:t>Click to edit Master title style</a:t>
            </a:r>
            <a:endParaRPr lang="en-US"/>
          </a:p>
        </p:txBody>
      </p:sp>
      <p:sp>
        <p:nvSpPr>
          <p:cNvPr id="6" name="Footer Placeholder 5"/>
          <p:cNvSpPr>
            <a:spLocks noGrp="1"/>
          </p:cNvSpPr>
          <p:nvPr>
            <p:ph type="ftr" sz="quarter" idx="18"/>
          </p:nvPr>
        </p:nvSpPr>
        <p:spPr/>
        <p:txBody>
          <a:bodyPr/>
          <a:lstStyle/>
          <a:p>
            <a:r>
              <a:rPr lang="en-US" dirty="0"/>
              <a:t>www.alessandri.legal</a:t>
            </a:r>
          </a:p>
        </p:txBody>
      </p:sp>
      <p:sp>
        <p:nvSpPr>
          <p:cNvPr id="9"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1033879693"/>
      </p:ext>
    </p:extLst>
  </p:cSld>
  <p:clrMapOvr>
    <a:masterClrMapping/>
  </p:clrMapOvr>
  <p:extLst>
    <p:ext uri="{DCECCB84-F9BA-43D5-87BE-67443E8EF086}">
      <p15:sldGuideLst xmlns:p15="http://schemas.microsoft.com/office/powerpoint/2012/main">
        <p15:guide id="1" orient="horz" pos="320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Slide 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27" y="1502833"/>
            <a:ext cx="4319999" cy="3217333"/>
          </a:xfrm>
          <a:prstGeom prst="rect">
            <a:avLst/>
          </a:prstGeom>
        </p:spPr>
        <p:txBody>
          <a:bodyPr>
            <a:noAutofit/>
          </a:bodyPr>
          <a:lstStyle>
            <a:lvl1pPr marL="0" indent="0" algn="l">
              <a:lnSpc>
                <a:spcPct val="120000"/>
              </a:lnSpc>
              <a:buFont typeface="Arial"/>
              <a:buNone/>
              <a:defRPr sz="1000">
                <a:solidFill>
                  <a:schemeClr val="tx1"/>
                </a:solidFill>
                <a:latin typeface="Roboto Light"/>
                <a:cs typeface="Roboto Light"/>
              </a:defRPr>
            </a:lvl1pPr>
            <a:lvl2pPr marL="456947" indent="0" algn="ctr">
              <a:buNone/>
              <a:defRPr sz="2000"/>
            </a:lvl2pPr>
            <a:lvl3pPr marL="913911" indent="0" algn="ctr">
              <a:buNone/>
              <a:defRPr sz="1800"/>
            </a:lvl3pPr>
            <a:lvl4pPr marL="1370867" indent="0" algn="ctr">
              <a:buNone/>
              <a:defRPr sz="1600"/>
            </a:lvl4pPr>
            <a:lvl5pPr marL="1827821" indent="0" algn="ctr">
              <a:buNone/>
              <a:defRPr sz="1600"/>
            </a:lvl5pPr>
            <a:lvl6pPr marL="2284775" indent="0" algn="ctr">
              <a:buNone/>
              <a:defRPr sz="1600"/>
            </a:lvl6pPr>
            <a:lvl7pPr marL="2741723" indent="0" algn="ctr">
              <a:buNone/>
              <a:defRPr sz="1600"/>
            </a:lvl7pPr>
            <a:lvl8pPr marL="3198680" indent="0" algn="ctr">
              <a:buNone/>
              <a:defRPr sz="1600"/>
            </a:lvl8pPr>
            <a:lvl9pPr marL="3655634" indent="0" algn="ctr">
              <a:buNone/>
              <a:defRPr sz="1600"/>
            </a:lvl9pPr>
          </a:lstStyle>
          <a:p>
            <a:r>
              <a:rPr lang="sk-SK"/>
              <a:t>Click to edit Master subtitle style</a:t>
            </a:r>
            <a:endParaRPr lang="en-US" dirty="0"/>
          </a:p>
        </p:txBody>
      </p:sp>
      <p:sp>
        <p:nvSpPr>
          <p:cNvPr id="2" name="Title 1"/>
          <p:cNvSpPr>
            <a:spLocks noGrp="1"/>
          </p:cNvSpPr>
          <p:nvPr>
            <p:ph type="title"/>
          </p:nvPr>
        </p:nvSpPr>
        <p:spPr/>
        <p:txBody>
          <a:bodyPr vert="horz"/>
          <a:lstStyle/>
          <a:p>
            <a:r>
              <a:rPr lang="sk-SK"/>
              <a:t>Click to edit Master title style</a:t>
            </a:r>
            <a:endParaRPr lang="en-US"/>
          </a:p>
        </p:txBody>
      </p:sp>
      <p:sp>
        <p:nvSpPr>
          <p:cNvPr id="4" name="Footer Placeholder 3"/>
          <p:cNvSpPr>
            <a:spLocks noGrp="1"/>
          </p:cNvSpPr>
          <p:nvPr>
            <p:ph type="ftr" sz="quarter" idx="10"/>
          </p:nvPr>
        </p:nvSpPr>
        <p:spPr/>
        <p:txBody>
          <a:bodyPr/>
          <a:lstStyle/>
          <a:p>
            <a:r>
              <a:rPr lang="en-US" dirty="0"/>
              <a:t>www.alessandri.legal</a:t>
            </a:r>
          </a:p>
        </p:txBody>
      </p:sp>
      <p:sp>
        <p:nvSpPr>
          <p:cNvPr id="7"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591583282"/>
      </p:ext>
    </p:extLst>
  </p:cSld>
  <p:clrMapOvr>
    <a:masterClrMapping/>
  </p:clrMapOvr>
  <p:extLst>
    <p:ext uri="{DCECCB84-F9BA-43D5-87BE-67443E8EF086}">
      <p15:sldGuideLst xmlns:p15="http://schemas.microsoft.com/office/powerpoint/2012/main">
        <p15:guide id="1" orient="horz" pos="320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lide 1">
    <p:spTree>
      <p:nvGrpSpPr>
        <p:cNvPr id="1" name=""/>
        <p:cNvGrpSpPr/>
        <p:nvPr/>
      </p:nvGrpSpPr>
      <p:grpSpPr>
        <a:xfrm>
          <a:off x="0" y="0"/>
          <a:ext cx="0" cy="0"/>
          <a:chOff x="0" y="0"/>
          <a:chExt cx="0" cy="0"/>
        </a:xfrm>
      </p:grpSpPr>
      <p:sp>
        <p:nvSpPr>
          <p:cNvPr id="14" name="Content Placeholder 16"/>
          <p:cNvSpPr>
            <a:spLocks noGrp="1"/>
          </p:cNvSpPr>
          <p:nvPr>
            <p:ph sz="quarter" idx="14" hasCustomPrompt="1"/>
          </p:nvPr>
        </p:nvSpPr>
        <p:spPr>
          <a:xfrm>
            <a:off x="252000" y="1502833"/>
            <a:ext cx="8640000" cy="3217333"/>
          </a:xfrm>
          <a:prstGeom prst="rect">
            <a:avLst/>
          </a:prstGeom>
        </p:spPr>
        <p:txBody>
          <a:bodyPr>
            <a:noAutofit/>
          </a:bodyPr>
          <a:lstStyle>
            <a:lvl1pPr marL="0" indent="0">
              <a:lnSpc>
                <a:spcPct val="130000"/>
              </a:lnSpc>
              <a:spcBef>
                <a:spcPts val="0"/>
              </a:spcBef>
              <a:buNone/>
              <a:defRPr sz="1000" b="0" i="0">
                <a:solidFill>
                  <a:schemeClr val="tx1"/>
                </a:solidFill>
                <a:latin typeface="Roboto Light"/>
                <a:cs typeface="Roboto Light"/>
              </a:defRPr>
            </a:lvl1pPr>
            <a:lvl2pPr marL="456947" indent="0">
              <a:lnSpc>
                <a:spcPct val="120000"/>
              </a:lnSpc>
              <a:spcBef>
                <a:spcPts val="0"/>
              </a:spcBef>
              <a:buNone/>
              <a:defRPr sz="1000" b="0" i="0">
                <a:solidFill>
                  <a:schemeClr val="tx1"/>
                </a:solidFill>
                <a:latin typeface="Roboto Light"/>
                <a:cs typeface="Roboto Light"/>
              </a:defRPr>
            </a:lvl2pPr>
            <a:lvl3pPr marL="913911" indent="0">
              <a:lnSpc>
                <a:spcPct val="130000"/>
              </a:lnSpc>
              <a:spcBef>
                <a:spcPts val="0"/>
              </a:spcBef>
              <a:buNone/>
              <a:defRPr sz="1000" b="0" i="0">
                <a:solidFill>
                  <a:schemeClr val="tx1"/>
                </a:solidFill>
                <a:latin typeface="Roboto Light"/>
                <a:cs typeface="Roboto Light"/>
              </a:defRPr>
            </a:lvl3pPr>
            <a:lvl4pPr marL="1370867" indent="0">
              <a:lnSpc>
                <a:spcPct val="130000"/>
              </a:lnSpc>
              <a:spcBef>
                <a:spcPts val="0"/>
              </a:spcBef>
              <a:buNone/>
              <a:defRPr sz="1000" b="0" i="0">
                <a:solidFill>
                  <a:schemeClr val="tx1"/>
                </a:solidFill>
                <a:latin typeface="Roboto Light"/>
                <a:cs typeface="Roboto Light"/>
              </a:defRPr>
            </a:lvl4pPr>
            <a:lvl5pPr marL="1827821" indent="0">
              <a:lnSpc>
                <a:spcPct val="130000"/>
              </a:lnSpc>
              <a:spcBef>
                <a:spcPts val="0"/>
              </a:spcBef>
              <a:buFont typeface="Arial"/>
              <a:buNone/>
              <a:defRPr sz="1000" b="0" i="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p:cNvSpPr>
            <a:spLocks noGrp="1"/>
          </p:cNvSpPr>
          <p:nvPr>
            <p:ph type="ftr" sz="quarter" idx="17"/>
          </p:nvPr>
        </p:nvSpPr>
        <p:spPr/>
        <p:txBody>
          <a:bodyPr/>
          <a:lstStyle/>
          <a:p>
            <a:r>
              <a:rPr lang="en-US" dirty="0"/>
              <a:t>www.alessandri.legal</a:t>
            </a:r>
          </a:p>
        </p:txBody>
      </p:sp>
      <p:sp>
        <p:nvSpPr>
          <p:cNvPr id="4" name="Title 3"/>
          <p:cNvSpPr>
            <a:spLocks noGrp="1"/>
          </p:cNvSpPr>
          <p:nvPr>
            <p:ph type="title"/>
          </p:nvPr>
        </p:nvSpPr>
        <p:spPr/>
        <p:txBody>
          <a:bodyPr vert="horz"/>
          <a:lstStyle/>
          <a:p>
            <a:r>
              <a:rPr lang="sk-SK"/>
              <a:t>Click to edit Master title style</a:t>
            </a:r>
            <a:endParaRPr lang="en-US"/>
          </a:p>
        </p:txBody>
      </p:sp>
      <p:sp>
        <p:nvSpPr>
          <p:cNvPr id="7"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461852609"/>
      </p:ext>
    </p:extLst>
  </p:cSld>
  <p:clrMapOvr>
    <a:masterClrMapping/>
  </p:clrMapOvr>
  <p:extLst>
    <p:ext uri="{DCECCB84-F9BA-43D5-87BE-67443E8EF086}">
      <p15:sldGuideLst xmlns:p15="http://schemas.microsoft.com/office/powerpoint/2012/main">
        <p15:guide id="1" orient="horz" pos="320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Slide 1">
    <p:spTree>
      <p:nvGrpSpPr>
        <p:cNvPr id="1" name=""/>
        <p:cNvGrpSpPr/>
        <p:nvPr/>
      </p:nvGrpSpPr>
      <p:grpSpPr>
        <a:xfrm>
          <a:off x="0" y="0"/>
          <a:ext cx="0" cy="0"/>
          <a:chOff x="0" y="0"/>
          <a:chExt cx="0" cy="0"/>
        </a:xfrm>
      </p:grpSpPr>
      <p:sp>
        <p:nvSpPr>
          <p:cNvPr id="14" name="Content Placeholder 16"/>
          <p:cNvSpPr>
            <a:spLocks noGrp="1"/>
          </p:cNvSpPr>
          <p:nvPr>
            <p:ph sz="quarter" idx="14"/>
          </p:nvPr>
        </p:nvSpPr>
        <p:spPr>
          <a:xfrm>
            <a:off x="0" y="1502839"/>
            <a:ext cx="9144000" cy="2201333"/>
          </a:xfrm>
          <a:prstGeom prst="rect">
            <a:avLst/>
          </a:prstGeom>
        </p:spPr>
        <p:txBody>
          <a:bodyPr>
            <a:noAutofit/>
          </a:bodyPr>
          <a:lstStyle>
            <a:lvl1pPr marL="0" indent="0">
              <a:lnSpc>
                <a:spcPct val="130000"/>
              </a:lnSpc>
              <a:spcBef>
                <a:spcPts val="0"/>
              </a:spcBef>
              <a:buNone/>
              <a:defRPr sz="1000" b="0" i="0">
                <a:solidFill>
                  <a:schemeClr val="tx1"/>
                </a:solidFill>
                <a:latin typeface="Roboto Light"/>
                <a:cs typeface="Roboto Light"/>
              </a:defRPr>
            </a:lvl1pPr>
            <a:lvl2pPr marL="456947" indent="0">
              <a:lnSpc>
                <a:spcPct val="120000"/>
              </a:lnSpc>
              <a:spcBef>
                <a:spcPts val="0"/>
              </a:spcBef>
              <a:buNone/>
              <a:defRPr sz="1000" b="0" i="0">
                <a:solidFill>
                  <a:schemeClr val="tx1"/>
                </a:solidFill>
                <a:latin typeface="Roboto Light"/>
                <a:cs typeface="Roboto Light"/>
              </a:defRPr>
            </a:lvl2pPr>
            <a:lvl3pPr marL="913911" indent="0">
              <a:lnSpc>
                <a:spcPct val="130000"/>
              </a:lnSpc>
              <a:spcBef>
                <a:spcPts val="0"/>
              </a:spcBef>
              <a:buNone/>
              <a:defRPr sz="1000" b="0" i="0">
                <a:solidFill>
                  <a:schemeClr val="tx1"/>
                </a:solidFill>
                <a:latin typeface="Roboto Light"/>
                <a:cs typeface="Roboto Light"/>
              </a:defRPr>
            </a:lvl3pPr>
            <a:lvl4pPr marL="1370867" indent="0">
              <a:lnSpc>
                <a:spcPct val="130000"/>
              </a:lnSpc>
              <a:spcBef>
                <a:spcPts val="0"/>
              </a:spcBef>
              <a:buNone/>
              <a:defRPr sz="1000" b="0" i="0">
                <a:solidFill>
                  <a:schemeClr val="tx1"/>
                </a:solidFill>
                <a:latin typeface="Roboto Light"/>
                <a:cs typeface="Roboto Light"/>
              </a:defRPr>
            </a:lvl4pPr>
            <a:lvl5pPr marL="1827821" indent="0">
              <a:lnSpc>
                <a:spcPct val="130000"/>
              </a:lnSpc>
              <a:spcBef>
                <a:spcPts val="0"/>
              </a:spcBef>
              <a:buFont typeface="Arial"/>
              <a:buNone/>
              <a:defRPr sz="1000" b="0" i="0">
                <a:solidFill>
                  <a:schemeClr val="tx1"/>
                </a:solidFill>
                <a:latin typeface="Roboto Light"/>
                <a:cs typeface="Roboto Light"/>
              </a:defRPr>
            </a:lvl5pPr>
          </a:lstStyle>
          <a:p>
            <a:pPr lvl="0"/>
            <a:r>
              <a:rPr lang="sk-SK"/>
              <a:t>Click to edit Master text styles</a:t>
            </a:r>
          </a:p>
        </p:txBody>
      </p:sp>
      <p:sp>
        <p:nvSpPr>
          <p:cNvPr id="2" name="Footer Placeholder 1"/>
          <p:cNvSpPr>
            <a:spLocks noGrp="1"/>
          </p:cNvSpPr>
          <p:nvPr>
            <p:ph type="ftr" sz="quarter" idx="17"/>
          </p:nvPr>
        </p:nvSpPr>
        <p:spPr/>
        <p:txBody>
          <a:bodyPr/>
          <a:lstStyle/>
          <a:p>
            <a:r>
              <a:rPr lang="en-US" dirty="0"/>
              <a:t>www.alessandri.legal</a:t>
            </a:r>
          </a:p>
        </p:txBody>
      </p:sp>
      <p:sp>
        <p:nvSpPr>
          <p:cNvPr id="4" name="Title 3"/>
          <p:cNvSpPr>
            <a:spLocks noGrp="1"/>
          </p:cNvSpPr>
          <p:nvPr>
            <p:ph type="title"/>
          </p:nvPr>
        </p:nvSpPr>
        <p:spPr/>
        <p:txBody>
          <a:bodyPr vert="horz"/>
          <a:lstStyle/>
          <a:p>
            <a:r>
              <a:rPr lang="sk-SK"/>
              <a:t>Click to edit Master title style</a:t>
            </a:r>
            <a:endParaRPr lang="en-US"/>
          </a:p>
        </p:txBody>
      </p:sp>
      <p:sp>
        <p:nvSpPr>
          <p:cNvPr id="5" name="Text Placeholder 4"/>
          <p:cNvSpPr>
            <a:spLocks noGrp="1"/>
          </p:cNvSpPr>
          <p:nvPr>
            <p:ph type="body" sz="quarter" idx="18"/>
          </p:nvPr>
        </p:nvSpPr>
        <p:spPr>
          <a:xfrm>
            <a:off x="252416" y="3873500"/>
            <a:ext cx="4319588" cy="1016000"/>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sk-SK"/>
              <a:t>Click to edit Master text styles</a:t>
            </a:r>
          </a:p>
        </p:txBody>
      </p:sp>
      <p:sp>
        <p:nvSpPr>
          <p:cNvPr id="7" name="Text Placeholder 4"/>
          <p:cNvSpPr>
            <a:spLocks noGrp="1"/>
          </p:cNvSpPr>
          <p:nvPr>
            <p:ph type="body" sz="quarter" idx="19"/>
          </p:nvPr>
        </p:nvSpPr>
        <p:spPr>
          <a:xfrm>
            <a:off x="4572004" y="3873500"/>
            <a:ext cx="4319588" cy="1016000"/>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sk-SK"/>
              <a:t>Click to edit Master text styles</a:t>
            </a:r>
          </a:p>
        </p:txBody>
      </p:sp>
      <p:sp>
        <p:nvSpPr>
          <p:cNvPr id="10"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540422113"/>
      </p:ext>
    </p:extLst>
  </p:cSld>
  <p:clrMapOvr>
    <a:masterClrMapping/>
  </p:clrMapOvr>
  <p:extLst>
    <p:ext uri="{DCECCB84-F9BA-43D5-87BE-67443E8EF086}">
      <p15:sldGuideLst xmlns:p15="http://schemas.microsoft.com/office/powerpoint/2012/main">
        <p15:guide id="1" orient="horz" pos="320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6019834" y="1502833"/>
            <a:ext cx="2872201" cy="32000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47" indent="0">
              <a:lnSpc>
                <a:spcPct val="120000"/>
              </a:lnSpc>
              <a:buNone/>
              <a:defRPr sz="1000">
                <a:solidFill>
                  <a:schemeClr val="tx1"/>
                </a:solidFill>
                <a:latin typeface="Roboto Light"/>
                <a:cs typeface="Roboto Light"/>
              </a:defRPr>
            </a:lvl2pPr>
            <a:lvl3pPr marL="913911" indent="0">
              <a:lnSpc>
                <a:spcPct val="120000"/>
              </a:lnSpc>
              <a:buNone/>
              <a:defRPr sz="1000">
                <a:solidFill>
                  <a:schemeClr val="tx1"/>
                </a:solidFill>
                <a:latin typeface="Roboto Light"/>
                <a:cs typeface="Roboto Light"/>
              </a:defRPr>
            </a:lvl3pPr>
            <a:lvl4pPr marL="1370867" indent="0">
              <a:lnSpc>
                <a:spcPct val="120000"/>
              </a:lnSpc>
              <a:buNone/>
              <a:defRPr sz="1000">
                <a:solidFill>
                  <a:schemeClr val="tx1"/>
                </a:solidFill>
                <a:latin typeface="Roboto Light"/>
                <a:cs typeface="Roboto Light"/>
              </a:defRPr>
            </a:lvl4pPr>
            <a:lvl5pPr marL="1827821"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7"/>
          </p:nvPr>
        </p:nvSpPr>
        <p:spPr/>
        <p:txBody>
          <a:bodyPr/>
          <a:lstStyle/>
          <a:p>
            <a:r>
              <a:rPr lang="en-US" dirty="0"/>
              <a:t>www.alessandri.legal</a:t>
            </a:r>
          </a:p>
        </p:txBody>
      </p:sp>
      <p:sp>
        <p:nvSpPr>
          <p:cNvPr id="7" name="Content Placeholder 16"/>
          <p:cNvSpPr>
            <a:spLocks noGrp="1"/>
          </p:cNvSpPr>
          <p:nvPr>
            <p:ph sz="quarter" idx="19" hasCustomPrompt="1"/>
          </p:nvPr>
        </p:nvSpPr>
        <p:spPr>
          <a:xfrm>
            <a:off x="252450" y="1502833"/>
            <a:ext cx="2871787" cy="32000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47" indent="0">
              <a:lnSpc>
                <a:spcPct val="120000"/>
              </a:lnSpc>
              <a:buNone/>
              <a:defRPr sz="1000">
                <a:solidFill>
                  <a:schemeClr val="tx1"/>
                </a:solidFill>
                <a:latin typeface="Roboto Light"/>
                <a:cs typeface="Roboto Light"/>
              </a:defRPr>
            </a:lvl2pPr>
            <a:lvl3pPr marL="913911" indent="0">
              <a:lnSpc>
                <a:spcPct val="120000"/>
              </a:lnSpc>
              <a:buNone/>
              <a:defRPr sz="1000">
                <a:solidFill>
                  <a:schemeClr val="tx1"/>
                </a:solidFill>
                <a:latin typeface="Roboto Light"/>
                <a:cs typeface="Roboto Light"/>
              </a:defRPr>
            </a:lvl3pPr>
            <a:lvl4pPr marL="1370867" indent="0">
              <a:lnSpc>
                <a:spcPct val="120000"/>
              </a:lnSpc>
              <a:buNone/>
              <a:defRPr sz="1000">
                <a:solidFill>
                  <a:schemeClr val="tx1"/>
                </a:solidFill>
                <a:latin typeface="Roboto Light"/>
                <a:cs typeface="Roboto Light"/>
              </a:defRPr>
            </a:lvl4pPr>
            <a:lvl5pPr marL="1827821"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6"/>
          <p:cNvSpPr>
            <a:spLocks noGrp="1"/>
          </p:cNvSpPr>
          <p:nvPr>
            <p:ph sz="quarter" idx="20" hasCustomPrompt="1"/>
          </p:nvPr>
        </p:nvSpPr>
        <p:spPr>
          <a:xfrm>
            <a:off x="3141162" y="1502833"/>
            <a:ext cx="2871787" cy="32000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47" indent="0">
              <a:lnSpc>
                <a:spcPct val="120000"/>
              </a:lnSpc>
              <a:buNone/>
              <a:defRPr sz="1000">
                <a:solidFill>
                  <a:schemeClr val="tx1"/>
                </a:solidFill>
                <a:latin typeface="Roboto Light"/>
                <a:cs typeface="Roboto Light"/>
              </a:defRPr>
            </a:lvl2pPr>
            <a:lvl3pPr marL="913911" indent="0">
              <a:lnSpc>
                <a:spcPct val="120000"/>
              </a:lnSpc>
              <a:buNone/>
              <a:defRPr sz="1000">
                <a:solidFill>
                  <a:schemeClr val="tx1"/>
                </a:solidFill>
                <a:latin typeface="Roboto Light"/>
                <a:cs typeface="Roboto Light"/>
              </a:defRPr>
            </a:lvl3pPr>
            <a:lvl4pPr marL="1370867" indent="0">
              <a:lnSpc>
                <a:spcPct val="120000"/>
              </a:lnSpc>
              <a:buNone/>
              <a:defRPr sz="1000">
                <a:solidFill>
                  <a:schemeClr val="tx1"/>
                </a:solidFill>
                <a:latin typeface="Roboto Light"/>
                <a:cs typeface="Roboto Light"/>
              </a:defRPr>
            </a:lvl4pPr>
            <a:lvl5pPr marL="1827821"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vert="horz"/>
          <a:lstStyle/>
          <a:p>
            <a:r>
              <a:rPr lang="sk-SK"/>
              <a:t>Click to edit Master title style</a:t>
            </a:r>
            <a:endParaRPr lang="en-US"/>
          </a:p>
        </p:txBody>
      </p:sp>
      <p:sp>
        <p:nvSpPr>
          <p:cNvPr id="11"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6162264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Slide 1">
    <p:spTree>
      <p:nvGrpSpPr>
        <p:cNvPr id="1" name=""/>
        <p:cNvGrpSpPr/>
        <p:nvPr/>
      </p:nvGrpSpPr>
      <p:grpSpPr>
        <a:xfrm>
          <a:off x="0" y="0"/>
          <a:ext cx="0" cy="0"/>
          <a:chOff x="0" y="0"/>
          <a:chExt cx="0" cy="0"/>
        </a:xfrm>
      </p:grpSpPr>
      <p:sp>
        <p:nvSpPr>
          <p:cNvPr id="3" name="Footer Placeholder 2"/>
          <p:cNvSpPr>
            <a:spLocks noGrp="1"/>
          </p:cNvSpPr>
          <p:nvPr>
            <p:ph type="ftr" sz="quarter" idx="23"/>
          </p:nvPr>
        </p:nvSpPr>
        <p:spPr/>
        <p:txBody>
          <a:bodyPr/>
          <a:lstStyle/>
          <a:p>
            <a:r>
              <a:rPr lang="en-US" dirty="0"/>
              <a:t>www.alessandri.legal</a:t>
            </a:r>
          </a:p>
        </p:txBody>
      </p:sp>
      <p:sp>
        <p:nvSpPr>
          <p:cNvPr id="6" name="Title 5"/>
          <p:cNvSpPr>
            <a:spLocks noGrp="1"/>
          </p:cNvSpPr>
          <p:nvPr>
            <p:ph type="title"/>
          </p:nvPr>
        </p:nvSpPr>
        <p:spPr/>
        <p:txBody>
          <a:bodyPr vert="horz"/>
          <a:lstStyle/>
          <a:p>
            <a:r>
              <a:rPr lang="sk-SK"/>
              <a:t>Click to edit Master title style</a:t>
            </a:r>
            <a:endParaRPr lang="en-US"/>
          </a:p>
        </p:txBody>
      </p:sp>
      <p:sp>
        <p:nvSpPr>
          <p:cNvPr id="4" name="Content Placeholder 3"/>
          <p:cNvSpPr>
            <a:spLocks noGrp="1"/>
          </p:cNvSpPr>
          <p:nvPr>
            <p:ph sz="quarter" idx="24"/>
          </p:nvPr>
        </p:nvSpPr>
        <p:spPr>
          <a:xfrm>
            <a:off x="252452" y="1502833"/>
            <a:ext cx="2159001" cy="3200000"/>
          </a:xfr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12" name="Content Placeholder 3"/>
          <p:cNvSpPr>
            <a:spLocks noGrp="1"/>
          </p:cNvSpPr>
          <p:nvPr>
            <p:ph sz="quarter" idx="25"/>
          </p:nvPr>
        </p:nvSpPr>
        <p:spPr>
          <a:xfrm>
            <a:off x="2411438" y="1502833"/>
            <a:ext cx="2159001" cy="3200000"/>
          </a:xfr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13" name="Content Placeholder 3"/>
          <p:cNvSpPr>
            <a:spLocks noGrp="1"/>
          </p:cNvSpPr>
          <p:nvPr>
            <p:ph sz="quarter" idx="26"/>
          </p:nvPr>
        </p:nvSpPr>
        <p:spPr>
          <a:xfrm>
            <a:off x="4570433" y="1502833"/>
            <a:ext cx="2159001" cy="3200000"/>
          </a:xfr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14" name="Content Placeholder 3"/>
          <p:cNvSpPr>
            <a:spLocks noGrp="1"/>
          </p:cNvSpPr>
          <p:nvPr>
            <p:ph sz="quarter" idx="27"/>
          </p:nvPr>
        </p:nvSpPr>
        <p:spPr>
          <a:xfrm>
            <a:off x="6733046" y="1502833"/>
            <a:ext cx="2159001" cy="3200000"/>
          </a:xfr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10"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1128640979"/>
      </p:ext>
    </p:extLst>
  </p:cSld>
  <p:clrMapOvr>
    <a:masterClrMapping/>
  </p:clrMapOvr>
  <p:extLst>
    <p:ext uri="{DCECCB84-F9BA-43D5-87BE-67443E8EF086}">
      <p15:sldGuideLst xmlns:p15="http://schemas.microsoft.com/office/powerpoint/2012/main">
        <p15:guide id="1" orient="horz" pos="320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Slide 1">
    <p:spTree>
      <p:nvGrpSpPr>
        <p:cNvPr id="1" name=""/>
        <p:cNvGrpSpPr/>
        <p:nvPr/>
      </p:nvGrpSpPr>
      <p:grpSpPr>
        <a:xfrm>
          <a:off x="0" y="0"/>
          <a:ext cx="0" cy="0"/>
          <a:chOff x="0" y="0"/>
          <a:chExt cx="0" cy="0"/>
        </a:xfrm>
      </p:grpSpPr>
      <p:sp>
        <p:nvSpPr>
          <p:cNvPr id="7" name="Picture Placeholder 6"/>
          <p:cNvSpPr>
            <a:spLocks noGrp="1" noChangeAspect="1"/>
          </p:cNvSpPr>
          <p:nvPr>
            <p:ph type="pic" sz="quarter" idx="17"/>
          </p:nvPr>
        </p:nvSpPr>
        <p:spPr>
          <a:xfrm>
            <a:off x="0" y="0"/>
            <a:ext cx="4572000" cy="5715000"/>
          </a:xfrm>
          <a:prstGeom prst="rect">
            <a:avLst/>
          </a:prstGeom>
          <a:noFill/>
          <a:effectLst/>
        </p:spPr>
        <p:txBody>
          <a:bodyPr>
            <a:normAutofit/>
          </a:bodyPr>
          <a:lstStyle>
            <a:lvl1pPr marL="0" indent="0">
              <a:buNone/>
              <a:defRPr sz="1000"/>
            </a:lvl1pPr>
          </a:lstStyle>
          <a:p>
            <a:r>
              <a:rPr lang="sk-SK"/>
              <a:t>Drag picture to placeholder or click icon to add</a:t>
            </a:r>
            <a:endParaRPr lang="en-US"/>
          </a:p>
        </p:txBody>
      </p:sp>
      <p:sp>
        <p:nvSpPr>
          <p:cNvPr id="9" name="Text Placeholder 8"/>
          <p:cNvSpPr>
            <a:spLocks noGrp="1"/>
          </p:cNvSpPr>
          <p:nvPr>
            <p:ph type="body" sz="quarter" idx="21"/>
          </p:nvPr>
        </p:nvSpPr>
        <p:spPr>
          <a:xfrm>
            <a:off x="4868338" y="1502833"/>
            <a:ext cx="4023668" cy="3217333"/>
          </a:xfrm>
          <a:prstGeom prst="rect">
            <a:avLst/>
          </a:prstGeom>
        </p:spPr>
        <p:txBody>
          <a:bodyPr rIns="269933">
            <a:noAutofit/>
          </a:bodyPr>
          <a:lstStyle>
            <a:lvl1pPr marL="0" indent="0" algn="l">
              <a:lnSpc>
                <a:spcPct val="120000"/>
              </a:lnSpc>
              <a:buNone/>
              <a:defRPr sz="1000">
                <a:latin typeface="Roboto Light"/>
                <a:cs typeface="Roboto Light"/>
              </a:defRPr>
            </a:lvl1pPr>
            <a:lvl2pPr marL="456947" indent="0" algn="l">
              <a:lnSpc>
                <a:spcPct val="120000"/>
              </a:lnSpc>
              <a:buNone/>
              <a:defRPr sz="1000">
                <a:latin typeface="Roboto Light"/>
                <a:cs typeface="Roboto Light"/>
              </a:defRPr>
            </a:lvl2pPr>
            <a:lvl3pPr marL="913911" indent="0" algn="l">
              <a:lnSpc>
                <a:spcPct val="120000"/>
              </a:lnSpc>
              <a:buNone/>
              <a:defRPr sz="1000">
                <a:latin typeface="Roboto Light"/>
                <a:cs typeface="Roboto Light"/>
              </a:defRPr>
            </a:lvl3pPr>
            <a:lvl4pPr marL="1370867" indent="0" algn="l">
              <a:lnSpc>
                <a:spcPct val="120000"/>
              </a:lnSpc>
              <a:buNone/>
              <a:defRPr sz="1000">
                <a:latin typeface="Roboto Light"/>
                <a:cs typeface="Roboto Light"/>
              </a:defRPr>
            </a:lvl4pPr>
            <a:lvl5pPr marL="1827821" indent="0" algn="l">
              <a:lnSpc>
                <a:spcPct val="120000"/>
              </a:lnSpc>
              <a:buNone/>
              <a:defRPr sz="1000">
                <a:latin typeface="Roboto Light"/>
                <a:cs typeface="Roboto Light"/>
              </a:defRPr>
            </a:lvl5pPr>
          </a:lstStyle>
          <a:p>
            <a:pPr lvl="0"/>
            <a:r>
              <a:rPr lang="sk-SK"/>
              <a:t>Click to edit Master text styles</a:t>
            </a:r>
          </a:p>
        </p:txBody>
      </p:sp>
      <p:sp>
        <p:nvSpPr>
          <p:cNvPr id="2" name="Title 1"/>
          <p:cNvSpPr>
            <a:spLocks noGrp="1"/>
          </p:cNvSpPr>
          <p:nvPr>
            <p:ph type="title"/>
          </p:nvPr>
        </p:nvSpPr>
        <p:spPr>
          <a:xfrm>
            <a:off x="4867981" y="910169"/>
            <a:ext cx="3292351" cy="423333"/>
          </a:xfrm>
        </p:spPr>
        <p:txBody>
          <a:bodyPr vert="horz"/>
          <a:lstStyle/>
          <a:p>
            <a:r>
              <a:rPr lang="sk-SK"/>
              <a:t>Click to edit Master title style</a:t>
            </a:r>
            <a:endParaRPr lang="en-US"/>
          </a:p>
        </p:txBody>
      </p:sp>
      <p:sp>
        <p:nvSpPr>
          <p:cNvPr id="3" name="Footer Placeholder 2"/>
          <p:cNvSpPr>
            <a:spLocks noGrp="1"/>
          </p:cNvSpPr>
          <p:nvPr>
            <p:ph type="ftr" sz="quarter" idx="22"/>
          </p:nvPr>
        </p:nvSpPr>
        <p:spPr/>
        <p:txBody>
          <a:bodyPr/>
          <a:lstStyle/>
          <a:p>
            <a:r>
              <a:rPr lang="en-US" dirty="0"/>
              <a:t>www.alessandri.legal</a:t>
            </a:r>
          </a:p>
        </p:txBody>
      </p:sp>
      <p:sp>
        <p:nvSpPr>
          <p:cNvPr id="6"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2633720198"/>
      </p:ext>
    </p:extLst>
  </p:cSld>
  <p:clrMapOvr>
    <a:masterClrMapping/>
  </p:clrMapOvr>
  <p:extLst>
    <p:ext uri="{DCECCB84-F9BA-43D5-87BE-67443E8EF086}">
      <p15:sldGuideLst xmlns:p15="http://schemas.microsoft.com/office/powerpoint/2012/main">
        <p15:guide id="1" orient="horz" pos="320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6192000" y="1672169"/>
            <a:ext cx="2700000" cy="1915333"/>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6"/>
          <p:cNvSpPr>
            <a:spLocks noGrp="1"/>
          </p:cNvSpPr>
          <p:nvPr>
            <p:ph sz="quarter" idx="19" hasCustomPrompt="1"/>
          </p:nvPr>
        </p:nvSpPr>
        <p:spPr>
          <a:xfrm>
            <a:off x="286279" y="1672169"/>
            <a:ext cx="2700000" cy="1915333"/>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6"/>
          <p:cNvSpPr>
            <a:spLocks noGrp="1"/>
          </p:cNvSpPr>
          <p:nvPr>
            <p:ph sz="quarter" idx="20" hasCustomPrompt="1"/>
          </p:nvPr>
        </p:nvSpPr>
        <p:spPr>
          <a:xfrm>
            <a:off x="3239140" y="1672169"/>
            <a:ext cx="2700000" cy="1915333"/>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vert="horz"/>
          <a:lstStyle/>
          <a:p>
            <a:r>
              <a:rPr lang="sk-SK"/>
              <a:t>Click to edit Master title style</a:t>
            </a:r>
            <a:endParaRPr lang="en-US"/>
          </a:p>
        </p:txBody>
      </p:sp>
      <p:sp>
        <p:nvSpPr>
          <p:cNvPr id="3" name="Footer Placeholder 2"/>
          <p:cNvSpPr>
            <a:spLocks noGrp="1"/>
          </p:cNvSpPr>
          <p:nvPr>
            <p:ph type="ftr" sz="quarter" idx="21"/>
          </p:nvPr>
        </p:nvSpPr>
        <p:spPr/>
        <p:txBody>
          <a:bodyPr/>
          <a:lstStyle/>
          <a:p>
            <a:r>
              <a:rPr lang="en-US" dirty="0"/>
              <a:t>www.alessandri.legal</a:t>
            </a:r>
          </a:p>
        </p:txBody>
      </p:sp>
      <p:sp>
        <p:nvSpPr>
          <p:cNvPr id="9" name="Content Placeholder 16"/>
          <p:cNvSpPr>
            <a:spLocks noGrp="1"/>
          </p:cNvSpPr>
          <p:nvPr>
            <p:ph sz="quarter" idx="22" hasCustomPrompt="1"/>
          </p:nvPr>
        </p:nvSpPr>
        <p:spPr>
          <a:xfrm>
            <a:off x="6192000" y="3704171"/>
            <a:ext cx="2700000" cy="11006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6"/>
          <p:cNvSpPr>
            <a:spLocks noGrp="1"/>
          </p:cNvSpPr>
          <p:nvPr>
            <p:ph sz="quarter" idx="23" hasCustomPrompt="1"/>
          </p:nvPr>
        </p:nvSpPr>
        <p:spPr>
          <a:xfrm>
            <a:off x="286279" y="3704171"/>
            <a:ext cx="2700000" cy="11006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6"/>
          <p:cNvSpPr>
            <a:spLocks noGrp="1"/>
          </p:cNvSpPr>
          <p:nvPr>
            <p:ph sz="quarter" idx="24" hasCustomPrompt="1"/>
          </p:nvPr>
        </p:nvSpPr>
        <p:spPr>
          <a:xfrm>
            <a:off x="3239140" y="3704171"/>
            <a:ext cx="2700000" cy="11006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21150211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Slide 1">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sk-SK"/>
              <a:t>Click to edit Master title style</a:t>
            </a:r>
            <a:endParaRPr lang="en-US"/>
          </a:p>
        </p:txBody>
      </p:sp>
      <p:sp>
        <p:nvSpPr>
          <p:cNvPr id="3" name="Footer Placeholder 2"/>
          <p:cNvSpPr>
            <a:spLocks noGrp="1"/>
          </p:cNvSpPr>
          <p:nvPr>
            <p:ph type="ftr" sz="quarter" idx="10"/>
          </p:nvPr>
        </p:nvSpPr>
        <p:spPr>
          <a:xfrm>
            <a:off x="4572000" y="5228194"/>
            <a:ext cx="4320000" cy="164630"/>
          </a:xfrm>
          <a:prstGeom prst="rect">
            <a:avLst/>
          </a:prstGeom>
        </p:spPr>
        <p:txBody>
          <a:bodyPr/>
          <a:lstStyle/>
          <a:p>
            <a:r>
              <a:rPr lang="en-US" dirty="0"/>
              <a:t>www.alessandri.legal</a:t>
            </a:r>
          </a:p>
        </p:txBody>
      </p:sp>
      <p:sp>
        <p:nvSpPr>
          <p:cNvPr id="6"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2712070790"/>
      </p:ext>
    </p:extLst>
  </p:cSld>
  <p:clrMapOvr>
    <a:masterClrMapping/>
  </p:clrMapOvr>
  <p:extLst>
    <p:ext uri="{DCECCB84-F9BA-43D5-87BE-67443E8EF086}">
      <p15:sldGuideLst xmlns:p15="http://schemas.microsoft.com/office/powerpoint/2012/main">
        <p15:guide id="1" orient="horz" pos="320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6192000" y="1672169"/>
            <a:ext cx="2700000" cy="1915333"/>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6"/>
          <p:cNvSpPr>
            <a:spLocks noGrp="1"/>
          </p:cNvSpPr>
          <p:nvPr>
            <p:ph sz="quarter" idx="19" hasCustomPrompt="1"/>
          </p:nvPr>
        </p:nvSpPr>
        <p:spPr>
          <a:xfrm>
            <a:off x="286279" y="1672169"/>
            <a:ext cx="2700000" cy="1915333"/>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6"/>
          <p:cNvSpPr>
            <a:spLocks noGrp="1"/>
          </p:cNvSpPr>
          <p:nvPr>
            <p:ph sz="quarter" idx="20" hasCustomPrompt="1"/>
          </p:nvPr>
        </p:nvSpPr>
        <p:spPr>
          <a:xfrm>
            <a:off x="3239140" y="1672169"/>
            <a:ext cx="2700000" cy="1915333"/>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vert="horz"/>
          <a:lstStyle/>
          <a:p>
            <a:r>
              <a:rPr lang="x-none"/>
              <a:t>Click to edit Master title style</a:t>
            </a:r>
            <a:endParaRPr lang="en-US"/>
          </a:p>
        </p:txBody>
      </p:sp>
      <p:sp>
        <p:nvSpPr>
          <p:cNvPr id="3" name="Footer Placeholder 2"/>
          <p:cNvSpPr>
            <a:spLocks noGrp="1"/>
          </p:cNvSpPr>
          <p:nvPr>
            <p:ph type="ftr" sz="quarter" idx="21"/>
          </p:nvPr>
        </p:nvSpPr>
        <p:spPr>
          <a:xfrm>
            <a:off x="4572000" y="5228194"/>
            <a:ext cx="4320000" cy="164630"/>
          </a:xfrm>
          <a:prstGeom prst="rect">
            <a:avLst/>
          </a:prstGeom>
        </p:spPr>
        <p:txBody>
          <a:bodyPr/>
          <a:lstStyle/>
          <a:p>
            <a:r>
              <a:rPr lang="en-US" dirty="0"/>
              <a:t>www.alessandri.legal</a:t>
            </a:r>
          </a:p>
        </p:txBody>
      </p:sp>
      <p:sp>
        <p:nvSpPr>
          <p:cNvPr id="9" name="Content Placeholder 16"/>
          <p:cNvSpPr>
            <a:spLocks noGrp="1"/>
          </p:cNvSpPr>
          <p:nvPr>
            <p:ph sz="quarter" idx="22" hasCustomPrompt="1"/>
          </p:nvPr>
        </p:nvSpPr>
        <p:spPr>
          <a:xfrm>
            <a:off x="6192000" y="3704171"/>
            <a:ext cx="2700000" cy="11006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6"/>
          <p:cNvSpPr>
            <a:spLocks noGrp="1"/>
          </p:cNvSpPr>
          <p:nvPr>
            <p:ph sz="quarter" idx="23" hasCustomPrompt="1"/>
          </p:nvPr>
        </p:nvSpPr>
        <p:spPr>
          <a:xfrm>
            <a:off x="286279" y="3704171"/>
            <a:ext cx="2700000" cy="11006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6"/>
          <p:cNvSpPr>
            <a:spLocks noGrp="1"/>
          </p:cNvSpPr>
          <p:nvPr>
            <p:ph sz="quarter" idx="24" hasCustomPrompt="1"/>
          </p:nvPr>
        </p:nvSpPr>
        <p:spPr>
          <a:xfrm>
            <a:off x="3239140" y="3704171"/>
            <a:ext cx="2700000" cy="11006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11205567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Slide 1">
    <p:spTree>
      <p:nvGrpSpPr>
        <p:cNvPr id="1" name=""/>
        <p:cNvGrpSpPr/>
        <p:nvPr/>
      </p:nvGrpSpPr>
      <p:grpSpPr>
        <a:xfrm>
          <a:off x="0" y="0"/>
          <a:ext cx="0" cy="0"/>
          <a:chOff x="0" y="0"/>
          <a:chExt cx="0" cy="0"/>
        </a:xfrm>
      </p:grpSpPr>
      <p:sp>
        <p:nvSpPr>
          <p:cNvPr id="3" name="Footer Placeholder 2"/>
          <p:cNvSpPr>
            <a:spLocks noGrp="1"/>
          </p:cNvSpPr>
          <p:nvPr>
            <p:ph type="ftr" sz="quarter" idx="23"/>
          </p:nvPr>
        </p:nvSpPr>
        <p:spPr>
          <a:xfrm>
            <a:off x="4572000" y="5228194"/>
            <a:ext cx="4320000" cy="164630"/>
          </a:xfrm>
          <a:prstGeom prst="rect">
            <a:avLst/>
          </a:prstGeom>
        </p:spPr>
        <p:txBody>
          <a:bodyPr/>
          <a:lstStyle/>
          <a:p>
            <a:r>
              <a:rPr lang="en-US" dirty="0"/>
              <a:t>www.alessandri.legal</a:t>
            </a:r>
          </a:p>
        </p:txBody>
      </p:sp>
      <p:sp>
        <p:nvSpPr>
          <p:cNvPr id="6" name="Title 5"/>
          <p:cNvSpPr>
            <a:spLocks noGrp="1"/>
          </p:cNvSpPr>
          <p:nvPr>
            <p:ph type="title"/>
          </p:nvPr>
        </p:nvSpPr>
        <p:spPr/>
        <p:txBody>
          <a:bodyPr vert="horz"/>
          <a:lstStyle/>
          <a:p>
            <a:r>
              <a:rPr lang="x-none"/>
              <a:t>Click to edit Master title style</a:t>
            </a:r>
            <a:endParaRPr lang="en-US"/>
          </a:p>
        </p:txBody>
      </p:sp>
      <p:sp>
        <p:nvSpPr>
          <p:cNvPr id="4" name="Content Placeholder 3"/>
          <p:cNvSpPr>
            <a:spLocks noGrp="1"/>
          </p:cNvSpPr>
          <p:nvPr>
            <p:ph sz="quarter" idx="24"/>
          </p:nvPr>
        </p:nvSpPr>
        <p:spPr>
          <a:xfrm>
            <a:off x="271616" y="2010833"/>
            <a:ext cx="2159001" cy="2400000"/>
          </a:xfrm>
        </p:spPr>
        <p:txBody>
          <a:bodyPr/>
          <a:lstStyle/>
          <a:p>
            <a:pPr lvl="0"/>
            <a:endParaRPr lang="en-US"/>
          </a:p>
        </p:txBody>
      </p:sp>
      <p:sp>
        <p:nvSpPr>
          <p:cNvPr id="12" name="Content Placeholder 3"/>
          <p:cNvSpPr>
            <a:spLocks noGrp="1"/>
          </p:cNvSpPr>
          <p:nvPr>
            <p:ph sz="quarter" idx="25"/>
          </p:nvPr>
        </p:nvSpPr>
        <p:spPr>
          <a:xfrm>
            <a:off x="2425430" y="2010833"/>
            <a:ext cx="2159001" cy="2400000"/>
          </a:xfrm>
        </p:spPr>
        <p:txBody>
          <a:bodyPr/>
          <a:lstStyle/>
          <a:p>
            <a:pPr lvl="0"/>
            <a:endParaRPr lang="en-US"/>
          </a:p>
        </p:txBody>
      </p:sp>
      <p:sp>
        <p:nvSpPr>
          <p:cNvPr id="13" name="Content Placeholder 3"/>
          <p:cNvSpPr>
            <a:spLocks noGrp="1"/>
          </p:cNvSpPr>
          <p:nvPr>
            <p:ph sz="quarter" idx="26"/>
          </p:nvPr>
        </p:nvSpPr>
        <p:spPr>
          <a:xfrm>
            <a:off x="4579253" y="2010833"/>
            <a:ext cx="2159001" cy="2400000"/>
          </a:xfrm>
        </p:spPr>
        <p:txBody>
          <a:bodyPr/>
          <a:lstStyle/>
          <a:p>
            <a:pPr lvl="0"/>
            <a:endParaRPr lang="en-US"/>
          </a:p>
        </p:txBody>
      </p:sp>
      <p:sp>
        <p:nvSpPr>
          <p:cNvPr id="14" name="Content Placeholder 3"/>
          <p:cNvSpPr>
            <a:spLocks noGrp="1"/>
          </p:cNvSpPr>
          <p:nvPr>
            <p:ph sz="quarter" idx="27"/>
          </p:nvPr>
        </p:nvSpPr>
        <p:spPr>
          <a:xfrm>
            <a:off x="6733046" y="2010833"/>
            <a:ext cx="2159001" cy="2400000"/>
          </a:xfrm>
        </p:spPr>
        <p:txBody>
          <a:bodyPr/>
          <a:lstStyle/>
          <a:p>
            <a:pPr lvl="0"/>
            <a:endParaRPr lang="en-US"/>
          </a:p>
        </p:txBody>
      </p:sp>
      <p:sp>
        <p:nvSpPr>
          <p:cNvPr id="5" name="Text Placeholder 4"/>
          <p:cNvSpPr>
            <a:spLocks noGrp="1"/>
          </p:cNvSpPr>
          <p:nvPr>
            <p:ph type="body" sz="quarter" idx="28"/>
          </p:nvPr>
        </p:nvSpPr>
        <p:spPr>
          <a:xfrm>
            <a:off x="982149" y="1333500"/>
            <a:ext cx="7171267" cy="677333"/>
          </a:xfrm>
        </p:spPr>
        <p:txBody>
          <a:bodyPr lIns="134967" tIns="70182" rIns="134967" bIns="70182"/>
          <a:lstStyle>
            <a:lvl1pPr algn="ctr">
              <a:lnSpc>
                <a:spcPct val="120000"/>
              </a:lnSpc>
              <a:spcAft>
                <a:spcPts val="600"/>
              </a:spcAft>
              <a:defRPr/>
            </a:lvl1pPr>
            <a:lvl2pPr algn="ctr">
              <a:lnSpc>
                <a:spcPct val="120000"/>
              </a:lnSpc>
              <a:spcAft>
                <a:spcPts val="600"/>
              </a:spcAft>
              <a:defRPr/>
            </a:lvl2pPr>
            <a:lvl3pPr algn="ctr">
              <a:lnSpc>
                <a:spcPct val="120000"/>
              </a:lnSpc>
              <a:spcAft>
                <a:spcPts val="600"/>
              </a:spcAft>
              <a:defRPr/>
            </a:lvl3pPr>
            <a:lvl4pPr algn="ctr">
              <a:lnSpc>
                <a:spcPct val="120000"/>
              </a:lnSpc>
              <a:spcAft>
                <a:spcPts val="600"/>
              </a:spcAft>
              <a:defRPr/>
            </a:lvl4pPr>
            <a:lvl5pPr algn="ctr">
              <a:lnSpc>
                <a:spcPct val="120000"/>
              </a:lnSpc>
              <a:spcAft>
                <a:spcPts val="600"/>
              </a:spcAft>
              <a:defRPr/>
            </a:lvl5pPr>
          </a:lstStyle>
          <a:p>
            <a:pPr lvl="0"/>
            <a:r>
              <a:rPr lang="x-none"/>
              <a:t>Click to edit Master text styles</a:t>
            </a:r>
            <a:endParaRPr lang="en-US"/>
          </a:p>
        </p:txBody>
      </p:sp>
      <p:sp>
        <p:nvSpPr>
          <p:cNvPr id="9"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427109034"/>
      </p:ext>
    </p:extLst>
  </p:cSld>
  <p:clrMapOvr>
    <a:masterClrMapping/>
  </p:clrMapOvr>
  <p:extLst>
    <p:ext uri="{DCECCB84-F9BA-43D5-87BE-67443E8EF086}">
      <p15:sldGuideLst xmlns:p15="http://schemas.microsoft.com/office/powerpoint/2012/main">
        <p15:guide id="1" orient="horz" pos="320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5" name="Content Placeholder 16"/>
          <p:cNvSpPr>
            <a:spLocks noGrp="1"/>
          </p:cNvSpPr>
          <p:nvPr>
            <p:ph sz="quarter" idx="14"/>
          </p:nvPr>
        </p:nvSpPr>
        <p:spPr>
          <a:xfrm>
            <a:off x="3778500" y="1672169"/>
            <a:ext cx="1620000" cy="1915333"/>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7" name="Content Placeholder 16"/>
          <p:cNvSpPr>
            <a:spLocks noGrp="1"/>
          </p:cNvSpPr>
          <p:nvPr>
            <p:ph sz="quarter" idx="19"/>
          </p:nvPr>
        </p:nvSpPr>
        <p:spPr>
          <a:xfrm>
            <a:off x="286297" y="1672169"/>
            <a:ext cx="1618723" cy="1915333"/>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8" name="Content Placeholder 16"/>
          <p:cNvSpPr>
            <a:spLocks noGrp="1"/>
          </p:cNvSpPr>
          <p:nvPr>
            <p:ph sz="quarter" idx="20"/>
          </p:nvPr>
        </p:nvSpPr>
        <p:spPr>
          <a:xfrm>
            <a:off x="2031749" y="1672169"/>
            <a:ext cx="1620000" cy="1915333"/>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2" name="Title 1"/>
          <p:cNvSpPr>
            <a:spLocks noGrp="1"/>
          </p:cNvSpPr>
          <p:nvPr>
            <p:ph type="title"/>
          </p:nvPr>
        </p:nvSpPr>
        <p:spPr/>
        <p:txBody>
          <a:bodyPr vert="horz"/>
          <a:lstStyle/>
          <a:p>
            <a:r>
              <a:rPr lang="x-none"/>
              <a:t>Click to edit Master title style</a:t>
            </a:r>
            <a:endParaRPr lang="en-US"/>
          </a:p>
        </p:txBody>
      </p:sp>
      <p:sp>
        <p:nvSpPr>
          <p:cNvPr id="3" name="Footer Placeholder 2"/>
          <p:cNvSpPr>
            <a:spLocks noGrp="1"/>
          </p:cNvSpPr>
          <p:nvPr>
            <p:ph type="ftr" sz="quarter" idx="21"/>
          </p:nvPr>
        </p:nvSpPr>
        <p:spPr>
          <a:xfrm>
            <a:off x="4572000" y="5228194"/>
            <a:ext cx="4320000" cy="164630"/>
          </a:xfrm>
          <a:prstGeom prst="rect">
            <a:avLst/>
          </a:prstGeom>
        </p:spPr>
        <p:txBody>
          <a:bodyPr/>
          <a:lstStyle/>
          <a:p>
            <a:r>
              <a:rPr lang="en-US" dirty="0"/>
              <a:t>www.alessandri.legal</a:t>
            </a:r>
          </a:p>
        </p:txBody>
      </p:sp>
      <p:sp>
        <p:nvSpPr>
          <p:cNvPr id="9" name="Content Placeholder 16"/>
          <p:cNvSpPr>
            <a:spLocks noGrp="1"/>
          </p:cNvSpPr>
          <p:nvPr>
            <p:ph sz="quarter" idx="22"/>
          </p:nvPr>
        </p:nvSpPr>
        <p:spPr>
          <a:xfrm>
            <a:off x="3778500" y="3704171"/>
            <a:ext cx="1620000" cy="11006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0" name="Content Placeholder 16"/>
          <p:cNvSpPr>
            <a:spLocks noGrp="1"/>
          </p:cNvSpPr>
          <p:nvPr>
            <p:ph sz="quarter" idx="23"/>
          </p:nvPr>
        </p:nvSpPr>
        <p:spPr>
          <a:xfrm>
            <a:off x="286297" y="3704171"/>
            <a:ext cx="1618723" cy="11006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1" name="Content Placeholder 16"/>
          <p:cNvSpPr>
            <a:spLocks noGrp="1"/>
          </p:cNvSpPr>
          <p:nvPr>
            <p:ph sz="quarter" idx="24"/>
          </p:nvPr>
        </p:nvSpPr>
        <p:spPr>
          <a:xfrm>
            <a:off x="2031749" y="3704171"/>
            <a:ext cx="1620000" cy="11006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2" name="Content Placeholder 16"/>
          <p:cNvSpPr>
            <a:spLocks noGrp="1"/>
          </p:cNvSpPr>
          <p:nvPr>
            <p:ph sz="quarter" idx="25"/>
          </p:nvPr>
        </p:nvSpPr>
        <p:spPr>
          <a:xfrm>
            <a:off x="5525251" y="1672169"/>
            <a:ext cx="1620000" cy="1915333"/>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3" name="Content Placeholder 16"/>
          <p:cNvSpPr>
            <a:spLocks noGrp="1"/>
          </p:cNvSpPr>
          <p:nvPr>
            <p:ph sz="quarter" idx="26"/>
          </p:nvPr>
        </p:nvSpPr>
        <p:spPr>
          <a:xfrm>
            <a:off x="5525251" y="3704171"/>
            <a:ext cx="1620000" cy="11006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4" name="Content Placeholder 16"/>
          <p:cNvSpPr>
            <a:spLocks noGrp="1"/>
          </p:cNvSpPr>
          <p:nvPr>
            <p:ph sz="quarter" idx="27"/>
          </p:nvPr>
        </p:nvSpPr>
        <p:spPr>
          <a:xfrm>
            <a:off x="7272000" y="1672169"/>
            <a:ext cx="1620000" cy="1915333"/>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5" name="Content Placeholder 16"/>
          <p:cNvSpPr>
            <a:spLocks noGrp="1"/>
          </p:cNvSpPr>
          <p:nvPr>
            <p:ph sz="quarter" idx="28"/>
          </p:nvPr>
        </p:nvSpPr>
        <p:spPr>
          <a:xfrm>
            <a:off x="7272000" y="3704171"/>
            <a:ext cx="1620000" cy="11006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7"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13412067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5" name="Content Placeholder 16"/>
          <p:cNvSpPr>
            <a:spLocks noGrp="1"/>
          </p:cNvSpPr>
          <p:nvPr>
            <p:ph sz="quarter" idx="14"/>
          </p:nvPr>
        </p:nvSpPr>
        <p:spPr>
          <a:xfrm>
            <a:off x="3778500" y="1672172"/>
            <a:ext cx="1620000" cy="16086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7" name="Content Placeholder 16"/>
          <p:cNvSpPr>
            <a:spLocks noGrp="1"/>
          </p:cNvSpPr>
          <p:nvPr>
            <p:ph sz="quarter" idx="19"/>
          </p:nvPr>
        </p:nvSpPr>
        <p:spPr>
          <a:xfrm>
            <a:off x="286297" y="1672172"/>
            <a:ext cx="1618723" cy="16086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8" name="Content Placeholder 16"/>
          <p:cNvSpPr>
            <a:spLocks noGrp="1"/>
          </p:cNvSpPr>
          <p:nvPr>
            <p:ph sz="quarter" idx="20"/>
          </p:nvPr>
        </p:nvSpPr>
        <p:spPr>
          <a:xfrm>
            <a:off x="2031749" y="1672172"/>
            <a:ext cx="1620000" cy="16086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2" name="Title 1"/>
          <p:cNvSpPr>
            <a:spLocks noGrp="1"/>
          </p:cNvSpPr>
          <p:nvPr>
            <p:ph type="title"/>
          </p:nvPr>
        </p:nvSpPr>
        <p:spPr/>
        <p:txBody>
          <a:bodyPr vert="horz"/>
          <a:lstStyle/>
          <a:p>
            <a:r>
              <a:rPr lang="x-none"/>
              <a:t>Click to edit Master title style</a:t>
            </a:r>
            <a:endParaRPr lang="en-US"/>
          </a:p>
        </p:txBody>
      </p:sp>
      <p:sp>
        <p:nvSpPr>
          <p:cNvPr id="3" name="Footer Placeholder 2"/>
          <p:cNvSpPr>
            <a:spLocks noGrp="1"/>
          </p:cNvSpPr>
          <p:nvPr>
            <p:ph type="ftr" sz="quarter" idx="21"/>
          </p:nvPr>
        </p:nvSpPr>
        <p:spPr>
          <a:xfrm>
            <a:off x="4572000" y="5228194"/>
            <a:ext cx="4320000" cy="164630"/>
          </a:xfrm>
          <a:prstGeom prst="rect">
            <a:avLst/>
          </a:prstGeom>
        </p:spPr>
        <p:txBody>
          <a:bodyPr/>
          <a:lstStyle/>
          <a:p>
            <a:r>
              <a:rPr lang="en-US" dirty="0"/>
              <a:t>www.alessandri.legal</a:t>
            </a:r>
          </a:p>
        </p:txBody>
      </p:sp>
      <p:sp>
        <p:nvSpPr>
          <p:cNvPr id="12" name="Content Placeholder 16"/>
          <p:cNvSpPr>
            <a:spLocks noGrp="1"/>
          </p:cNvSpPr>
          <p:nvPr>
            <p:ph sz="quarter" idx="25"/>
          </p:nvPr>
        </p:nvSpPr>
        <p:spPr>
          <a:xfrm>
            <a:off x="5525251" y="1672172"/>
            <a:ext cx="1620000" cy="16086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4" name="Content Placeholder 16"/>
          <p:cNvSpPr>
            <a:spLocks noGrp="1"/>
          </p:cNvSpPr>
          <p:nvPr>
            <p:ph sz="quarter" idx="27"/>
          </p:nvPr>
        </p:nvSpPr>
        <p:spPr>
          <a:xfrm>
            <a:off x="7272000" y="1672172"/>
            <a:ext cx="1620000" cy="16086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6" name="Text Placeholder 5"/>
          <p:cNvSpPr>
            <a:spLocks noGrp="1"/>
          </p:cNvSpPr>
          <p:nvPr>
            <p:ph type="body" sz="quarter" idx="22"/>
          </p:nvPr>
        </p:nvSpPr>
        <p:spPr>
          <a:xfrm>
            <a:off x="285765" y="3250327"/>
            <a:ext cx="1618723" cy="538518"/>
          </a:xfrm>
          <a:solidFill>
            <a:schemeClr val="bg1">
              <a:lumMod val="95000"/>
            </a:schemeClr>
          </a:solidFill>
          <a:ln>
            <a:noFill/>
          </a:ln>
        </p:spPr>
        <p:txBody>
          <a:bodyPr lIns="80979" tIns="161960" rIns="80979"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17" name="Text Placeholder 5"/>
          <p:cNvSpPr>
            <a:spLocks noGrp="1"/>
          </p:cNvSpPr>
          <p:nvPr>
            <p:ph type="body" sz="quarter" idx="28"/>
          </p:nvPr>
        </p:nvSpPr>
        <p:spPr>
          <a:xfrm>
            <a:off x="286297" y="3788857"/>
            <a:ext cx="1618723" cy="997183"/>
          </a:xfrm>
          <a:solidFill>
            <a:schemeClr val="bg1">
              <a:lumMod val="95000"/>
            </a:schemeClr>
          </a:solidFill>
          <a:ln>
            <a:noFill/>
          </a:ln>
        </p:spPr>
        <p:txBody>
          <a:bodyPr lIns="161960" tIns="53987" rIns="161960" bIns="161960"/>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18" name="Text Placeholder 5"/>
          <p:cNvSpPr>
            <a:spLocks noGrp="1"/>
          </p:cNvSpPr>
          <p:nvPr>
            <p:ph type="body" sz="quarter" idx="29"/>
          </p:nvPr>
        </p:nvSpPr>
        <p:spPr>
          <a:xfrm>
            <a:off x="2031237" y="3250327"/>
            <a:ext cx="1618723" cy="538518"/>
          </a:xfrm>
          <a:solidFill>
            <a:schemeClr val="bg1">
              <a:lumMod val="95000"/>
            </a:schemeClr>
          </a:solidFill>
          <a:ln>
            <a:noFill/>
          </a:ln>
        </p:spPr>
        <p:txBody>
          <a:bodyPr lIns="80979" tIns="161960" rIns="80979"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19" name="Text Placeholder 5"/>
          <p:cNvSpPr>
            <a:spLocks noGrp="1"/>
          </p:cNvSpPr>
          <p:nvPr>
            <p:ph type="body" sz="quarter" idx="30"/>
          </p:nvPr>
        </p:nvSpPr>
        <p:spPr>
          <a:xfrm>
            <a:off x="2031765" y="3788857"/>
            <a:ext cx="1618723" cy="997183"/>
          </a:xfrm>
          <a:solidFill>
            <a:schemeClr val="bg1">
              <a:lumMod val="95000"/>
            </a:schemeClr>
          </a:solidFill>
          <a:ln>
            <a:noFill/>
          </a:ln>
        </p:spPr>
        <p:txBody>
          <a:bodyPr lIns="161960" tIns="53987" rIns="161960" bIns="161960"/>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20" name="Text Placeholder 5"/>
          <p:cNvSpPr>
            <a:spLocks noGrp="1"/>
          </p:cNvSpPr>
          <p:nvPr>
            <p:ph type="body" sz="quarter" idx="31"/>
          </p:nvPr>
        </p:nvSpPr>
        <p:spPr>
          <a:xfrm>
            <a:off x="3779797" y="3250327"/>
            <a:ext cx="1618723" cy="538518"/>
          </a:xfrm>
          <a:solidFill>
            <a:schemeClr val="bg1">
              <a:lumMod val="95000"/>
            </a:schemeClr>
          </a:solidFill>
          <a:ln>
            <a:noFill/>
          </a:ln>
        </p:spPr>
        <p:txBody>
          <a:bodyPr lIns="80979" tIns="161960" rIns="80979"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21" name="Text Placeholder 5"/>
          <p:cNvSpPr>
            <a:spLocks noGrp="1"/>
          </p:cNvSpPr>
          <p:nvPr>
            <p:ph type="body" sz="quarter" idx="32"/>
          </p:nvPr>
        </p:nvSpPr>
        <p:spPr>
          <a:xfrm>
            <a:off x="3780325" y="3788857"/>
            <a:ext cx="1618723" cy="997183"/>
          </a:xfrm>
          <a:solidFill>
            <a:schemeClr val="bg1">
              <a:lumMod val="95000"/>
            </a:schemeClr>
          </a:solidFill>
          <a:ln>
            <a:noFill/>
          </a:ln>
        </p:spPr>
        <p:txBody>
          <a:bodyPr lIns="161960" tIns="53987" rIns="161960" bIns="161960"/>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22" name="Text Placeholder 5"/>
          <p:cNvSpPr>
            <a:spLocks noGrp="1"/>
          </p:cNvSpPr>
          <p:nvPr>
            <p:ph type="body" sz="quarter" idx="33"/>
          </p:nvPr>
        </p:nvSpPr>
        <p:spPr>
          <a:xfrm>
            <a:off x="5525265" y="3250327"/>
            <a:ext cx="1618723" cy="538518"/>
          </a:xfrm>
          <a:solidFill>
            <a:schemeClr val="bg1">
              <a:lumMod val="95000"/>
            </a:schemeClr>
          </a:solidFill>
          <a:ln>
            <a:noFill/>
          </a:ln>
        </p:spPr>
        <p:txBody>
          <a:bodyPr lIns="80979" tIns="161960" rIns="80979"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23" name="Text Placeholder 5"/>
          <p:cNvSpPr>
            <a:spLocks noGrp="1"/>
          </p:cNvSpPr>
          <p:nvPr>
            <p:ph type="body" sz="quarter" idx="34"/>
          </p:nvPr>
        </p:nvSpPr>
        <p:spPr>
          <a:xfrm>
            <a:off x="5525797" y="3788857"/>
            <a:ext cx="1618723" cy="997183"/>
          </a:xfrm>
          <a:solidFill>
            <a:schemeClr val="bg1">
              <a:lumMod val="95000"/>
            </a:schemeClr>
          </a:solidFill>
          <a:ln>
            <a:noFill/>
          </a:ln>
        </p:spPr>
        <p:txBody>
          <a:bodyPr lIns="161960" tIns="53987" rIns="161960" bIns="161960"/>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24" name="Text Placeholder 5"/>
          <p:cNvSpPr>
            <a:spLocks noGrp="1"/>
          </p:cNvSpPr>
          <p:nvPr>
            <p:ph type="body" sz="quarter" idx="35"/>
          </p:nvPr>
        </p:nvSpPr>
        <p:spPr>
          <a:xfrm>
            <a:off x="7273297" y="3250327"/>
            <a:ext cx="1618723" cy="538518"/>
          </a:xfrm>
          <a:solidFill>
            <a:schemeClr val="bg1">
              <a:lumMod val="95000"/>
            </a:schemeClr>
          </a:solidFill>
          <a:ln>
            <a:noFill/>
          </a:ln>
        </p:spPr>
        <p:txBody>
          <a:bodyPr lIns="80979" tIns="161960" rIns="80979"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25" name="Text Placeholder 5"/>
          <p:cNvSpPr>
            <a:spLocks noGrp="1"/>
          </p:cNvSpPr>
          <p:nvPr>
            <p:ph type="body" sz="quarter" idx="36"/>
          </p:nvPr>
        </p:nvSpPr>
        <p:spPr>
          <a:xfrm>
            <a:off x="7273822" y="3788857"/>
            <a:ext cx="1618723" cy="997183"/>
          </a:xfrm>
          <a:solidFill>
            <a:schemeClr val="bg1">
              <a:lumMod val="95000"/>
            </a:schemeClr>
          </a:solidFill>
          <a:ln>
            <a:noFill/>
          </a:ln>
        </p:spPr>
        <p:txBody>
          <a:bodyPr lIns="161960" tIns="53987" rIns="161960" bIns="161960"/>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27"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29378138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5" name="Content Placeholder 16"/>
          <p:cNvSpPr>
            <a:spLocks noGrp="1"/>
          </p:cNvSpPr>
          <p:nvPr>
            <p:ph sz="quarter" idx="14"/>
          </p:nvPr>
        </p:nvSpPr>
        <p:spPr>
          <a:xfrm>
            <a:off x="6192000" y="1672167"/>
            <a:ext cx="2700000" cy="160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7" name="Content Placeholder 16"/>
          <p:cNvSpPr>
            <a:spLocks noGrp="1"/>
          </p:cNvSpPr>
          <p:nvPr>
            <p:ph sz="quarter" idx="19"/>
          </p:nvPr>
        </p:nvSpPr>
        <p:spPr>
          <a:xfrm>
            <a:off x="286279" y="1672167"/>
            <a:ext cx="2700000" cy="160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8" name="Content Placeholder 16"/>
          <p:cNvSpPr>
            <a:spLocks noGrp="1"/>
          </p:cNvSpPr>
          <p:nvPr>
            <p:ph sz="quarter" idx="20"/>
          </p:nvPr>
        </p:nvSpPr>
        <p:spPr>
          <a:xfrm>
            <a:off x="3239140" y="1672167"/>
            <a:ext cx="2700000" cy="160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2" name="Title 1"/>
          <p:cNvSpPr>
            <a:spLocks noGrp="1"/>
          </p:cNvSpPr>
          <p:nvPr>
            <p:ph type="title"/>
          </p:nvPr>
        </p:nvSpPr>
        <p:spPr/>
        <p:txBody>
          <a:bodyPr vert="horz"/>
          <a:lstStyle/>
          <a:p>
            <a:r>
              <a:rPr lang="x-none"/>
              <a:t>Click to edit Master title style</a:t>
            </a:r>
            <a:endParaRPr lang="en-US"/>
          </a:p>
        </p:txBody>
      </p:sp>
      <p:sp>
        <p:nvSpPr>
          <p:cNvPr id="3" name="Footer Placeholder 2"/>
          <p:cNvSpPr>
            <a:spLocks noGrp="1"/>
          </p:cNvSpPr>
          <p:nvPr>
            <p:ph type="ftr" sz="quarter" idx="21"/>
          </p:nvPr>
        </p:nvSpPr>
        <p:spPr>
          <a:xfrm>
            <a:off x="4572000" y="5228194"/>
            <a:ext cx="4320000" cy="164630"/>
          </a:xfrm>
          <a:prstGeom prst="rect">
            <a:avLst/>
          </a:prstGeom>
        </p:spPr>
        <p:txBody>
          <a:bodyPr/>
          <a:lstStyle/>
          <a:p>
            <a:r>
              <a:rPr lang="en-US" dirty="0"/>
              <a:t>www.alessandri.legal</a:t>
            </a:r>
          </a:p>
        </p:txBody>
      </p:sp>
      <p:sp>
        <p:nvSpPr>
          <p:cNvPr id="6" name="Text Placeholder 5"/>
          <p:cNvSpPr>
            <a:spLocks noGrp="1"/>
          </p:cNvSpPr>
          <p:nvPr>
            <p:ph type="body" sz="quarter" idx="22"/>
          </p:nvPr>
        </p:nvSpPr>
        <p:spPr>
          <a:xfrm>
            <a:off x="285758" y="3250316"/>
            <a:ext cx="2700339" cy="600000"/>
          </a:xfrm>
          <a:solidFill>
            <a:schemeClr val="bg1">
              <a:lumMod val="95000"/>
            </a:schemeClr>
          </a:solidFill>
          <a:ln>
            <a:noFill/>
          </a:ln>
        </p:spPr>
        <p:txBody>
          <a:bodyPr lIns="80979" tIns="161960" rIns="80979"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12" name="Text Placeholder 5"/>
          <p:cNvSpPr>
            <a:spLocks noGrp="1"/>
          </p:cNvSpPr>
          <p:nvPr>
            <p:ph type="body" sz="quarter" idx="23"/>
          </p:nvPr>
        </p:nvSpPr>
        <p:spPr>
          <a:xfrm>
            <a:off x="3239147" y="3250316"/>
            <a:ext cx="2700339" cy="600000"/>
          </a:xfrm>
          <a:solidFill>
            <a:schemeClr val="bg1">
              <a:lumMod val="95000"/>
            </a:schemeClr>
          </a:solidFill>
          <a:ln>
            <a:noFill/>
          </a:ln>
        </p:spPr>
        <p:txBody>
          <a:bodyPr lIns="80979" tIns="161960" rIns="80979"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13" name="Text Placeholder 5"/>
          <p:cNvSpPr>
            <a:spLocks noGrp="1"/>
          </p:cNvSpPr>
          <p:nvPr>
            <p:ph type="body" sz="quarter" idx="24"/>
          </p:nvPr>
        </p:nvSpPr>
        <p:spPr>
          <a:xfrm>
            <a:off x="6191672" y="3250316"/>
            <a:ext cx="2700339" cy="600000"/>
          </a:xfrm>
          <a:solidFill>
            <a:schemeClr val="bg1">
              <a:lumMod val="95000"/>
            </a:schemeClr>
          </a:solidFill>
          <a:ln>
            <a:noFill/>
          </a:ln>
        </p:spPr>
        <p:txBody>
          <a:bodyPr lIns="80979" tIns="161960" rIns="80979"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14" name="Text Placeholder 5"/>
          <p:cNvSpPr>
            <a:spLocks noGrp="1"/>
          </p:cNvSpPr>
          <p:nvPr>
            <p:ph type="body" sz="quarter" idx="25"/>
          </p:nvPr>
        </p:nvSpPr>
        <p:spPr>
          <a:xfrm>
            <a:off x="286282" y="3788857"/>
            <a:ext cx="2700339" cy="997183"/>
          </a:xfrm>
          <a:solidFill>
            <a:schemeClr val="bg1">
              <a:lumMod val="95000"/>
            </a:schemeClr>
          </a:solidFill>
          <a:ln>
            <a:noFill/>
          </a:ln>
        </p:spPr>
        <p:txBody>
          <a:bodyPr lIns="161960" tIns="53987" rIns="161960" bIns="161960"/>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15" name="Text Placeholder 5"/>
          <p:cNvSpPr>
            <a:spLocks noGrp="1"/>
          </p:cNvSpPr>
          <p:nvPr>
            <p:ph type="body" sz="quarter" idx="26"/>
          </p:nvPr>
        </p:nvSpPr>
        <p:spPr>
          <a:xfrm>
            <a:off x="3239147" y="3788857"/>
            <a:ext cx="2700339" cy="997183"/>
          </a:xfrm>
          <a:solidFill>
            <a:schemeClr val="bg1">
              <a:lumMod val="95000"/>
            </a:schemeClr>
          </a:solidFill>
          <a:ln>
            <a:noFill/>
          </a:ln>
        </p:spPr>
        <p:txBody>
          <a:bodyPr lIns="161960" tIns="53987" rIns="161960" bIns="161960"/>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16" name="Text Placeholder 5"/>
          <p:cNvSpPr>
            <a:spLocks noGrp="1"/>
          </p:cNvSpPr>
          <p:nvPr>
            <p:ph type="body" sz="quarter" idx="27"/>
          </p:nvPr>
        </p:nvSpPr>
        <p:spPr>
          <a:xfrm>
            <a:off x="6192203" y="3788857"/>
            <a:ext cx="2700339" cy="997183"/>
          </a:xfrm>
          <a:solidFill>
            <a:schemeClr val="bg1">
              <a:lumMod val="95000"/>
            </a:schemeClr>
          </a:solidFill>
          <a:ln>
            <a:noFill/>
          </a:ln>
        </p:spPr>
        <p:txBody>
          <a:bodyPr lIns="161960" tIns="53987" rIns="161960" bIns="161960"/>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18"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3898085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6214559" y="1467583"/>
            <a:ext cx="2677467" cy="3396074"/>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6"/>
          <p:cNvSpPr>
            <a:spLocks noGrp="1"/>
          </p:cNvSpPr>
          <p:nvPr>
            <p:ph sz="quarter" idx="19" hasCustomPrompt="1"/>
          </p:nvPr>
        </p:nvSpPr>
        <p:spPr>
          <a:xfrm>
            <a:off x="262471" y="1467583"/>
            <a:ext cx="2695932" cy="3396074"/>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6"/>
          <p:cNvSpPr>
            <a:spLocks noGrp="1"/>
          </p:cNvSpPr>
          <p:nvPr>
            <p:ph sz="quarter" idx="20" hasCustomPrompt="1"/>
          </p:nvPr>
        </p:nvSpPr>
        <p:spPr>
          <a:xfrm>
            <a:off x="3250014" y="1467583"/>
            <a:ext cx="2673001" cy="3396074"/>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vert="horz"/>
          <a:lstStyle/>
          <a:p>
            <a:r>
              <a:rPr lang="x-none"/>
              <a:t>Click to edit Master title style</a:t>
            </a:r>
            <a:endParaRPr lang="en-US"/>
          </a:p>
        </p:txBody>
      </p:sp>
      <p:sp>
        <p:nvSpPr>
          <p:cNvPr id="3" name="Footer Placeholder 2"/>
          <p:cNvSpPr>
            <a:spLocks noGrp="1"/>
          </p:cNvSpPr>
          <p:nvPr>
            <p:ph type="ftr" sz="quarter" idx="21"/>
          </p:nvPr>
        </p:nvSpPr>
        <p:spPr>
          <a:xfrm>
            <a:off x="4572000" y="5228194"/>
            <a:ext cx="4320000" cy="164630"/>
          </a:xfrm>
          <a:prstGeom prst="rect">
            <a:avLst/>
          </a:prstGeom>
        </p:spPr>
        <p:txBody>
          <a:bodyPr/>
          <a:lstStyle/>
          <a:p>
            <a:r>
              <a:rPr lang="en-US" dirty="0"/>
              <a:t>www.alessandri.legal</a:t>
            </a:r>
          </a:p>
        </p:txBody>
      </p:sp>
      <p:sp>
        <p:nvSpPr>
          <p:cNvPr id="10"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38417974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4572000" y="1502833"/>
            <a:ext cx="4320000" cy="3217333"/>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47" indent="0">
              <a:lnSpc>
                <a:spcPct val="120000"/>
              </a:lnSpc>
              <a:spcAft>
                <a:spcPts val="600"/>
              </a:spcAft>
              <a:buNone/>
              <a:defRPr sz="1000">
                <a:solidFill>
                  <a:schemeClr val="tx1"/>
                </a:solidFill>
                <a:latin typeface="Roboto Light"/>
                <a:cs typeface="Roboto Light"/>
              </a:defRPr>
            </a:lvl2pPr>
            <a:lvl3pPr marL="913911" indent="0">
              <a:lnSpc>
                <a:spcPct val="120000"/>
              </a:lnSpc>
              <a:spcAft>
                <a:spcPts val="600"/>
              </a:spcAft>
              <a:buNone/>
              <a:defRPr sz="1000">
                <a:solidFill>
                  <a:schemeClr val="tx1"/>
                </a:solidFill>
                <a:latin typeface="Roboto Light"/>
                <a:cs typeface="Roboto Light"/>
              </a:defRPr>
            </a:lvl3pPr>
            <a:lvl4pPr marL="1370867" indent="0">
              <a:lnSpc>
                <a:spcPct val="120000"/>
              </a:lnSpc>
              <a:spcAft>
                <a:spcPts val="600"/>
              </a:spcAft>
              <a:buNone/>
              <a:defRPr sz="1000">
                <a:solidFill>
                  <a:schemeClr val="tx1"/>
                </a:solidFill>
                <a:latin typeface="Roboto Light"/>
                <a:cs typeface="Roboto Light"/>
              </a:defRPr>
            </a:lvl4pPr>
            <a:lvl5pPr marL="1827821" indent="0">
              <a:lnSpc>
                <a:spcPct val="120000"/>
              </a:lnSpc>
              <a:spcAft>
                <a:spcPts val="600"/>
              </a:spcAft>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7"/>
          </p:nvPr>
        </p:nvSpPr>
        <p:spPr>
          <a:xfrm>
            <a:off x="4572000" y="5228194"/>
            <a:ext cx="4320000" cy="164630"/>
          </a:xfrm>
          <a:prstGeom prst="rect">
            <a:avLst/>
          </a:prstGeom>
        </p:spPr>
        <p:txBody>
          <a:bodyPr/>
          <a:lstStyle/>
          <a:p>
            <a:r>
              <a:rPr lang="en-US" dirty="0"/>
              <a:t>www.alessandri.legal</a:t>
            </a:r>
          </a:p>
        </p:txBody>
      </p:sp>
      <p:sp>
        <p:nvSpPr>
          <p:cNvPr id="11" name="Title 10"/>
          <p:cNvSpPr>
            <a:spLocks noGrp="1"/>
          </p:cNvSpPr>
          <p:nvPr>
            <p:ph type="title"/>
          </p:nvPr>
        </p:nvSpPr>
        <p:spPr>
          <a:xfrm>
            <a:off x="973720" y="910169"/>
            <a:ext cx="7179733" cy="423333"/>
          </a:xfrm>
        </p:spPr>
        <p:txBody>
          <a:bodyPr vert="horz"/>
          <a:lstStyle/>
          <a:p>
            <a:r>
              <a:rPr lang="x-none"/>
              <a:t>Click to edit Master title style</a:t>
            </a:r>
            <a:endParaRPr lang="en-US"/>
          </a:p>
        </p:txBody>
      </p:sp>
      <p:sp>
        <p:nvSpPr>
          <p:cNvPr id="8"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21845007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Slide 1">
    <p:spTree>
      <p:nvGrpSpPr>
        <p:cNvPr id="1" name=""/>
        <p:cNvGrpSpPr/>
        <p:nvPr/>
      </p:nvGrpSpPr>
      <p:grpSpPr>
        <a:xfrm>
          <a:off x="0" y="0"/>
          <a:ext cx="0" cy="0"/>
          <a:chOff x="0" y="0"/>
          <a:chExt cx="0" cy="0"/>
        </a:xfrm>
      </p:grpSpPr>
      <p:sp>
        <p:nvSpPr>
          <p:cNvPr id="17" name="Content Placeholder 16"/>
          <p:cNvSpPr>
            <a:spLocks noGrp="1"/>
          </p:cNvSpPr>
          <p:nvPr>
            <p:ph sz="quarter" idx="14" hasCustomPrompt="1"/>
          </p:nvPr>
        </p:nvSpPr>
        <p:spPr>
          <a:xfrm>
            <a:off x="252000" y="1502833"/>
            <a:ext cx="4320000" cy="3217333"/>
          </a:xfrm>
          <a:prstGeom prst="rect">
            <a:avLst/>
          </a:prstGeom>
        </p:spPr>
        <p:txBody>
          <a:bodyPr>
            <a:normAutofit/>
          </a:bodyPr>
          <a:lstStyle>
            <a:lvl1pPr marL="0" indent="0">
              <a:lnSpc>
                <a:spcPct val="120000"/>
              </a:lnSpc>
              <a:buNone/>
              <a:defRPr sz="1000">
                <a:solidFill>
                  <a:schemeClr val="tx1"/>
                </a:solidFill>
                <a:latin typeface="Roboto Light"/>
                <a:cs typeface="Roboto Light"/>
              </a:defRPr>
            </a:lvl1pPr>
            <a:lvl2pPr marL="456947" indent="0">
              <a:lnSpc>
                <a:spcPct val="120000"/>
              </a:lnSpc>
              <a:buNone/>
              <a:defRPr sz="1000">
                <a:solidFill>
                  <a:schemeClr val="tx1"/>
                </a:solidFill>
                <a:latin typeface="Roboto Light"/>
                <a:cs typeface="Roboto Light"/>
              </a:defRPr>
            </a:lvl2pPr>
            <a:lvl3pPr marL="913911" indent="0">
              <a:lnSpc>
                <a:spcPct val="120000"/>
              </a:lnSpc>
              <a:buNone/>
              <a:defRPr sz="1000">
                <a:solidFill>
                  <a:schemeClr val="tx1"/>
                </a:solidFill>
                <a:latin typeface="Roboto Light"/>
                <a:cs typeface="Roboto Light"/>
              </a:defRPr>
            </a:lvl3pPr>
            <a:lvl4pPr marL="1370867" indent="0">
              <a:lnSpc>
                <a:spcPct val="120000"/>
              </a:lnSpc>
              <a:buNone/>
              <a:defRPr sz="1000">
                <a:solidFill>
                  <a:schemeClr val="tx1"/>
                </a:solidFill>
                <a:latin typeface="Roboto Light"/>
                <a:cs typeface="Roboto Light"/>
              </a:defRPr>
            </a:lvl4pPr>
            <a:lvl5pPr marL="1827821"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p:cNvSpPr>
            <a:spLocks noGrp="1"/>
          </p:cNvSpPr>
          <p:nvPr>
            <p:ph type="ftr" sz="quarter" idx="17"/>
          </p:nvPr>
        </p:nvSpPr>
        <p:spPr>
          <a:xfrm>
            <a:off x="4572000" y="5228194"/>
            <a:ext cx="4320000" cy="164630"/>
          </a:xfrm>
          <a:prstGeom prst="rect">
            <a:avLst/>
          </a:prstGeom>
        </p:spPr>
        <p:txBody>
          <a:bodyPr/>
          <a:lstStyle/>
          <a:p>
            <a:r>
              <a:rPr lang="en-US" dirty="0"/>
              <a:t>www.alessandri.legal</a:t>
            </a:r>
          </a:p>
        </p:txBody>
      </p:sp>
      <p:sp>
        <p:nvSpPr>
          <p:cNvPr id="8" name="Title 7"/>
          <p:cNvSpPr>
            <a:spLocks noGrp="1"/>
          </p:cNvSpPr>
          <p:nvPr>
            <p:ph type="title"/>
          </p:nvPr>
        </p:nvSpPr>
        <p:spPr/>
        <p:txBody>
          <a:bodyPr vert="horz"/>
          <a:lstStyle/>
          <a:p>
            <a:r>
              <a:rPr lang="x-none"/>
              <a:t>Click to edit Master title style</a:t>
            </a:r>
            <a:endParaRPr lang="en-US"/>
          </a:p>
        </p:txBody>
      </p:sp>
      <p:sp>
        <p:nvSpPr>
          <p:cNvPr id="6"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3079950235"/>
      </p:ext>
    </p:extLst>
  </p:cSld>
  <p:clrMapOvr>
    <a:masterClrMapping/>
  </p:clrMapOvr>
  <p:extLst>
    <p:ext uri="{DCECCB84-F9BA-43D5-87BE-67443E8EF086}">
      <p15:sldGuideLst xmlns:p15="http://schemas.microsoft.com/office/powerpoint/2012/main">
        <p15:guide id="1" orient="horz" pos="320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4572000" y="1841500"/>
            <a:ext cx="4320000" cy="2869259"/>
          </a:xfrm>
          <a:prstGeom prst="rect">
            <a:avLst/>
          </a:prstGeom>
        </p:spPr>
        <p:txBody>
          <a:bodyPr>
            <a:noAutofit/>
          </a:bodyPr>
          <a:lstStyle>
            <a:lvl1pPr marL="0" indent="0">
              <a:lnSpc>
                <a:spcPct val="120000"/>
              </a:lnSpc>
              <a:spcAft>
                <a:spcPts val="600"/>
              </a:spcAft>
              <a:buNone/>
              <a:defRPr sz="1000">
                <a:solidFill>
                  <a:schemeClr val="tx1"/>
                </a:solidFill>
                <a:latin typeface="Roboto Light"/>
                <a:cs typeface="Roboto Light"/>
              </a:defRPr>
            </a:lvl1pPr>
            <a:lvl2pPr marL="456947" indent="0">
              <a:lnSpc>
                <a:spcPct val="120000"/>
              </a:lnSpc>
              <a:spcAft>
                <a:spcPts val="600"/>
              </a:spcAft>
              <a:buNone/>
              <a:defRPr sz="1000">
                <a:solidFill>
                  <a:schemeClr val="tx1"/>
                </a:solidFill>
                <a:latin typeface="Roboto Light"/>
                <a:cs typeface="Roboto Light"/>
              </a:defRPr>
            </a:lvl2pPr>
            <a:lvl3pPr marL="913911" indent="0">
              <a:lnSpc>
                <a:spcPct val="120000"/>
              </a:lnSpc>
              <a:spcAft>
                <a:spcPts val="600"/>
              </a:spcAft>
              <a:buNone/>
              <a:defRPr sz="1000">
                <a:solidFill>
                  <a:schemeClr val="tx1"/>
                </a:solidFill>
                <a:latin typeface="Roboto Light"/>
                <a:cs typeface="Roboto Light"/>
              </a:defRPr>
            </a:lvl3pPr>
            <a:lvl4pPr marL="1370867" indent="0">
              <a:lnSpc>
                <a:spcPct val="120000"/>
              </a:lnSpc>
              <a:spcAft>
                <a:spcPts val="600"/>
              </a:spcAft>
              <a:buNone/>
              <a:defRPr sz="1000">
                <a:solidFill>
                  <a:schemeClr val="tx1"/>
                </a:solidFill>
                <a:latin typeface="Roboto Light"/>
                <a:cs typeface="Roboto Light"/>
              </a:defRPr>
            </a:lvl4pPr>
            <a:lvl5pPr marL="1827821" indent="0">
              <a:lnSpc>
                <a:spcPct val="120000"/>
              </a:lnSpc>
              <a:spcAft>
                <a:spcPts val="600"/>
              </a:spcAft>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7"/>
          </p:nvPr>
        </p:nvSpPr>
        <p:spPr>
          <a:xfrm>
            <a:off x="4572000" y="5228194"/>
            <a:ext cx="4320000" cy="164630"/>
          </a:xfrm>
          <a:prstGeom prst="rect">
            <a:avLst/>
          </a:prstGeom>
        </p:spPr>
        <p:txBody>
          <a:bodyPr/>
          <a:lstStyle/>
          <a:p>
            <a:r>
              <a:rPr lang="en-US" dirty="0"/>
              <a:t>www.alessandri.legal</a:t>
            </a:r>
          </a:p>
        </p:txBody>
      </p:sp>
      <p:sp>
        <p:nvSpPr>
          <p:cNvPr id="11" name="Title 10"/>
          <p:cNvSpPr>
            <a:spLocks noGrp="1"/>
          </p:cNvSpPr>
          <p:nvPr>
            <p:ph type="title"/>
          </p:nvPr>
        </p:nvSpPr>
        <p:spPr>
          <a:xfrm>
            <a:off x="965258" y="910169"/>
            <a:ext cx="7188201" cy="423333"/>
          </a:xfrm>
        </p:spPr>
        <p:txBody>
          <a:bodyPr vert="horz"/>
          <a:lstStyle/>
          <a:p>
            <a:r>
              <a:rPr lang="x-none"/>
              <a:t>Click to edit Master title style</a:t>
            </a:r>
            <a:endParaRPr lang="en-US"/>
          </a:p>
        </p:txBody>
      </p:sp>
      <p:sp>
        <p:nvSpPr>
          <p:cNvPr id="7" name="Content Placeholder 16"/>
          <p:cNvSpPr>
            <a:spLocks noGrp="1"/>
          </p:cNvSpPr>
          <p:nvPr>
            <p:ph sz="quarter" idx="18"/>
          </p:nvPr>
        </p:nvSpPr>
        <p:spPr>
          <a:xfrm>
            <a:off x="252447" y="1841500"/>
            <a:ext cx="1957387" cy="1439333"/>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47" indent="0">
              <a:lnSpc>
                <a:spcPct val="120000"/>
              </a:lnSpc>
              <a:spcAft>
                <a:spcPts val="600"/>
              </a:spcAft>
              <a:buNone/>
              <a:defRPr sz="1000">
                <a:solidFill>
                  <a:schemeClr val="tx1"/>
                </a:solidFill>
                <a:latin typeface="Roboto Light"/>
                <a:cs typeface="Roboto Light"/>
              </a:defRPr>
            </a:lvl2pPr>
            <a:lvl3pPr marL="913911" indent="0">
              <a:lnSpc>
                <a:spcPct val="120000"/>
              </a:lnSpc>
              <a:spcAft>
                <a:spcPts val="600"/>
              </a:spcAft>
              <a:buNone/>
              <a:defRPr sz="1000">
                <a:solidFill>
                  <a:schemeClr val="tx1"/>
                </a:solidFill>
                <a:latin typeface="Roboto Light"/>
                <a:cs typeface="Roboto Light"/>
              </a:defRPr>
            </a:lvl3pPr>
            <a:lvl4pPr marL="1370867" indent="0">
              <a:lnSpc>
                <a:spcPct val="120000"/>
              </a:lnSpc>
              <a:spcAft>
                <a:spcPts val="600"/>
              </a:spcAft>
              <a:buNone/>
              <a:defRPr sz="1000">
                <a:solidFill>
                  <a:schemeClr val="tx1"/>
                </a:solidFill>
                <a:latin typeface="Roboto Light"/>
                <a:cs typeface="Roboto Light"/>
              </a:defRPr>
            </a:lvl4pPr>
            <a:lvl5pPr marL="1827821" indent="0">
              <a:lnSpc>
                <a:spcPct val="120000"/>
              </a:lnSpc>
              <a:spcAft>
                <a:spcPts val="600"/>
              </a:spcAft>
              <a:buFont typeface="Arial"/>
              <a:buNone/>
              <a:defRPr sz="1000">
                <a:solidFill>
                  <a:schemeClr val="tx1"/>
                </a:solidFill>
                <a:latin typeface="Roboto Light"/>
                <a:cs typeface="Roboto Light"/>
              </a:defRPr>
            </a:lvl5pPr>
          </a:lstStyle>
          <a:p>
            <a:pPr lvl="0"/>
            <a:endParaRPr lang="en-US" dirty="0"/>
          </a:p>
        </p:txBody>
      </p:sp>
      <p:sp>
        <p:nvSpPr>
          <p:cNvPr id="8" name="Content Placeholder 16"/>
          <p:cNvSpPr>
            <a:spLocks noGrp="1"/>
          </p:cNvSpPr>
          <p:nvPr>
            <p:ph sz="quarter" idx="19"/>
          </p:nvPr>
        </p:nvSpPr>
        <p:spPr>
          <a:xfrm>
            <a:off x="252447" y="3271429"/>
            <a:ext cx="1957387" cy="1439333"/>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47" indent="0">
              <a:lnSpc>
                <a:spcPct val="120000"/>
              </a:lnSpc>
              <a:spcAft>
                <a:spcPts val="600"/>
              </a:spcAft>
              <a:buNone/>
              <a:defRPr sz="1000">
                <a:solidFill>
                  <a:schemeClr val="tx1"/>
                </a:solidFill>
                <a:latin typeface="Roboto Light"/>
                <a:cs typeface="Roboto Light"/>
              </a:defRPr>
            </a:lvl2pPr>
            <a:lvl3pPr marL="913911" indent="0">
              <a:lnSpc>
                <a:spcPct val="120000"/>
              </a:lnSpc>
              <a:spcAft>
                <a:spcPts val="600"/>
              </a:spcAft>
              <a:buNone/>
              <a:defRPr sz="1000">
                <a:solidFill>
                  <a:schemeClr val="tx1"/>
                </a:solidFill>
                <a:latin typeface="Roboto Light"/>
                <a:cs typeface="Roboto Light"/>
              </a:defRPr>
            </a:lvl3pPr>
            <a:lvl4pPr marL="1370867" indent="0">
              <a:lnSpc>
                <a:spcPct val="120000"/>
              </a:lnSpc>
              <a:spcAft>
                <a:spcPts val="600"/>
              </a:spcAft>
              <a:buNone/>
              <a:defRPr sz="1000">
                <a:solidFill>
                  <a:schemeClr val="tx1"/>
                </a:solidFill>
                <a:latin typeface="Roboto Light"/>
                <a:cs typeface="Roboto Light"/>
              </a:defRPr>
            </a:lvl4pPr>
            <a:lvl5pPr marL="1827821" indent="0">
              <a:lnSpc>
                <a:spcPct val="120000"/>
              </a:lnSpc>
              <a:spcAft>
                <a:spcPts val="600"/>
              </a:spcAft>
              <a:buFont typeface="Arial"/>
              <a:buNone/>
              <a:defRPr sz="1000">
                <a:solidFill>
                  <a:schemeClr val="tx1"/>
                </a:solidFill>
                <a:latin typeface="Roboto Light"/>
                <a:cs typeface="Roboto Light"/>
              </a:defRPr>
            </a:lvl5pPr>
          </a:lstStyle>
          <a:p>
            <a:pPr lvl="0"/>
            <a:endParaRPr lang="en-US" dirty="0"/>
          </a:p>
        </p:txBody>
      </p:sp>
      <p:sp>
        <p:nvSpPr>
          <p:cNvPr id="9" name="Content Placeholder 16"/>
          <p:cNvSpPr>
            <a:spLocks noGrp="1"/>
          </p:cNvSpPr>
          <p:nvPr>
            <p:ph sz="quarter" idx="20"/>
          </p:nvPr>
        </p:nvSpPr>
        <p:spPr>
          <a:xfrm>
            <a:off x="2201369" y="1841500"/>
            <a:ext cx="1957387" cy="1439333"/>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47" indent="0">
              <a:lnSpc>
                <a:spcPct val="120000"/>
              </a:lnSpc>
              <a:spcAft>
                <a:spcPts val="600"/>
              </a:spcAft>
              <a:buNone/>
              <a:defRPr sz="1000">
                <a:solidFill>
                  <a:schemeClr val="tx1"/>
                </a:solidFill>
                <a:latin typeface="Roboto Light"/>
                <a:cs typeface="Roboto Light"/>
              </a:defRPr>
            </a:lvl2pPr>
            <a:lvl3pPr marL="913911" indent="0">
              <a:lnSpc>
                <a:spcPct val="120000"/>
              </a:lnSpc>
              <a:spcAft>
                <a:spcPts val="600"/>
              </a:spcAft>
              <a:buNone/>
              <a:defRPr sz="1000">
                <a:solidFill>
                  <a:schemeClr val="tx1"/>
                </a:solidFill>
                <a:latin typeface="Roboto Light"/>
                <a:cs typeface="Roboto Light"/>
              </a:defRPr>
            </a:lvl3pPr>
            <a:lvl4pPr marL="1370867" indent="0">
              <a:lnSpc>
                <a:spcPct val="120000"/>
              </a:lnSpc>
              <a:spcAft>
                <a:spcPts val="600"/>
              </a:spcAft>
              <a:buNone/>
              <a:defRPr sz="1000">
                <a:solidFill>
                  <a:schemeClr val="tx1"/>
                </a:solidFill>
                <a:latin typeface="Roboto Light"/>
                <a:cs typeface="Roboto Light"/>
              </a:defRPr>
            </a:lvl4pPr>
            <a:lvl5pPr marL="1827821" indent="0">
              <a:lnSpc>
                <a:spcPct val="120000"/>
              </a:lnSpc>
              <a:spcAft>
                <a:spcPts val="600"/>
              </a:spcAft>
              <a:buFont typeface="Arial"/>
              <a:buNone/>
              <a:defRPr sz="1000">
                <a:solidFill>
                  <a:schemeClr val="tx1"/>
                </a:solidFill>
                <a:latin typeface="Roboto Light"/>
                <a:cs typeface="Roboto Light"/>
              </a:defRPr>
            </a:lvl5pPr>
          </a:lstStyle>
          <a:p>
            <a:pPr lvl="0"/>
            <a:endParaRPr lang="en-US" dirty="0"/>
          </a:p>
        </p:txBody>
      </p:sp>
      <p:sp>
        <p:nvSpPr>
          <p:cNvPr id="10" name="Content Placeholder 16"/>
          <p:cNvSpPr>
            <a:spLocks noGrp="1"/>
          </p:cNvSpPr>
          <p:nvPr>
            <p:ph sz="quarter" idx="21"/>
          </p:nvPr>
        </p:nvSpPr>
        <p:spPr>
          <a:xfrm>
            <a:off x="2201369" y="3271429"/>
            <a:ext cx="1957387" cy="1439333"/>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47" indent="0">
              <a:lnSpc>
                <a:spcPct val="120000"/>
              </a:lnSpc>
              <a:spcAft>
                <a:spcPts val="600"/>
              </a:spcAft>
              <a:buNone/>
              <a:defRPr sz="1000">
                <a:solidFill>
                  <a:schemeClr val="tx1"/>
                </a:solidFill>
                <a:latin typeface="Roboto Light"/>
                <a:cs typeface="Roboto Light"/>
              </a:defRPr>
            </a:lvl2pPr>
            <a:lvl3pPr marL="913911" indent="0">
              <a:lnSpc>
                <a:spcPct val="120000"/>
              </a:lnSpc>
              <a:spcAft>
                <a:spcPts val="600"/>
              </a:spcAft>
              <a:buNone/>
              <a:defRPr sz="1000">
                <a:solidFill>
                  <a:schemeClr val="tx1"/>
                </a:solidFill>
                <a:latin typeface="Roboto Light"/>
                <a:cs typeface="Roboto Light"/>
              </a:defRPr>
            </a:lvl3pPr>
            <a:lvl4pPr marL="1370867" indent="0">
              <a:lnSpc>
                <a:spcPct val="120000"/>
              </a:lnSpc>
              <a:spcAft>
                <a:spcPts val="600"/>
              </a:spcAft>
              <a:buNone/>
              <a:defRPr sz="1000">
                <a:solidFill>
                  <a:schemeClr val="tx1"/>
                </a:solidFill>
                <a:latin typeface="Roboto Light"/>
                <a:cs typeface="Roboto Light"/>
              </a:defRPr>
            </a:lvl4pPr>
            <a:lvl5pPr marL="1827821" indent="0">
              <a:lnSpc>
                <a:spcPct val="120000"/>
              </a:lnSpc>
              <a:spcAft>
                <a:spcPts val="600"/>
              </a:spcAft>
              <a:buFont typeface="Arial"/>
              <a:buNone/>
              <a:defRPr sz="1000">
                <a:solidFill>
                  <a:schemeClr val="tx1"/>
                </a:solidFill>
                <a:latin typeface="Roboto Light"/>
                <a:cs typeface="Roboto Light"/>
              </a:defRPr>
            </a:lvl5pPr>
          </a:lstStyle>
          <a:p>
            <a:pPr lvl="0"/>
            <a:endParaRPr lang="en-US" dirty="0"/>
          </a:p>
        </p:txBody>
      </p:sp>
      <p:sp>
        <p:nvSpPr>
          <p:cNvPr id="13"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3489095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Slide 1">
    <p:spTree>
      <p:nvGrpSpPr>
        <p:cNvPr id="1" name=""/>
        <p:cNvGrpSpPr/>
        <p:nvPr/>
      </p:nvGrpSpPr>
      <p:grpSpPr>
        <a:xfrm>
          <a:off x="0" y="0"/>
          <a:ext cx="0" cy="0"/>
          <a:chOff x="0" y="0"/>
          <a:chExt cx="0" cy="0"/>
        </a:xfrm>
      </p:grpSpPr>
      <p:sp>
        <p:nvSpPr>
          <p:cNvPr id="3" name="Footer Placeholder 2"/>
          <p:cNvSpPr>
            <a:spLocks noGrp="1"/>
          </p:cNvSpPr>
          <p:nvPr>
            <p:ph type="ftr" sz="quarter" idx="23"/>
          </p:nvPr>
        </p:nvSpPr>
        <p:spPr/>
        <p:txBody>
          <a:bodyPr/>
          <a:lstStyle/>
          <a:p>
            <a:r>
              <a:rPr lang="en-US" dirty="0"/>
              <a:t>www.alessandri.legal</a:t>
            </a:r>
          </a:p>
        </p:txBody>
      </p:sp>
      <p:sp>
        <p:nvSpPr>
          <p:cNvPr id="6" name="Title 5"/>
          <p:cNvSpPr>
            <a:spLocks noGrp="1"/>
          </p:cNvSpPr>
          <p:nvPr>
            <p:ph type="title"/>
          </p:nvPr>
        </p:nvSpPr>
        <p:spPr/>
        <p:txBody>
          <a:bodyPr vert="horz"/>
          <a:lstStyle/>
          <a:p>
            <a:r>
              <a:rPr lang="sk-SK" dirty="0"/>
              <a:t>Click to edit Master title style</a:t>
            </a:r>
            <a:endParaRPr lang="en-US" dirty="0"/>
          </a:p>
        </p:txBody>
      </p:sp>
      <p:sp>
        <p:nvSpPr>
          <p:cNvPr id="4" name="Content Placeholder 3"/>
          <p:cNvSpPr>
            <a:spLocks noGrp="1"/>
          </p:cNvSpPr>
          <p:nvPr>
            <p:ph sz="quarter" idx="24"/>
          </p:nvPr>
        </p:nvSpPr>
        <p:spPr>
          <a:xfrm>
            <a:off x="271616" y="2010833"/>
            <a:ext cx="2159001" cy="2400000"/>
          </a:xfrm>
        </p:spPr>
        <p:txBody>
          <a:bodyPr/>
          <a:lstStyle/>
          <a:p>
            <a:pPr lvl="0"/>
            <a:r>
              <a:rPr lang="sk-SK"/>
              <a:t>Click to edit Master text styles</a:t>
            </a:r>
          </a:p>
        </p:txBody>
      </p:sp>
      <p:sp>
        <p:nvSpPr>
          <p:cNvPr id="12" name="Content Placeholder 3"/>
          <p:cNvSpPr>
            <a:spLocks noGrp="1"/>
          </p:cNvSpPr>
          <p:nvPr>
            <p:ph sz="quarter" idx="25"/>
          </p:nvPr>
        </p:nvSpPr>
        <p:spPr>
          <a:xfrm>
            <a:off x="2425430" y="2010833"/>
            <a:ext cx="2159001" cy="2400000"/>
          </a:xfrm>
        </p:spPr>
        <p:txBody>
          <a:bodyPr/>
          <a:lstStyle/>
          <a:p>
            <a:pPr lvl="0"/>
            <a:r>
              <a:rPr lang="sk-SK"/>
              <a:t>Click to edit Master text styles</a:t>
            </a:r>
          </a:p>
        </p:txBody>
      </p:sp>
      <p:sp>
        <p:nvSpPr>
          <p:cNvPr id="13" name="Content Placeholder 3"/>
          <p:cNvSpPr>
            <a:spLocks noGrp="1"/>
          </p:cNvSpPr>
          <p:nvPr>
            <p:ph sz="quarter" idx="26"/>
          </p:nvPr>
        </p:nvSpPr>
        <p:spPr>
          <a:xfrm>
            <a:off x="4579253" y="2010833"/>
            <a:ext cx="2159001" cy="2400000"/>
          </a:xfrm>
        </p:spPr>
        <p:txBody>
          <a:bodyPr/>
          <a:lstStyle/>
          <a:p>
            <a:pPr lvl="0"/>
            <a:r>
              <a:rPr lang="sk-SK"/>
              <a:t>Click to edit Master text styles</a:t>
            </a:r>
          </a:p>
        </p:txBody>
      </p:sp>
      <p:sp>
        <p:nvSpPr>
          <p:cNvPr id="14" name="Content Placeholder 3"/>
          <p:cNvSpPr>
            <a:spLocks noGrp="1"/>
          </p:cNvSpPr>
          <p:nvPr>
            <p:ph sz="quarter" idx="27"/>
          </p:nvPr>
        </p:nvSpPr>
        <p:spPr>
          <a:xfrm>
            <a:off x="6733046" y="2010833"/>
            <a:ext cx="2159001" cy="2400000"/>
          </a:xfrm>
        </p:spPr>
        <p:txBody>
          <a:bodyPr/>
          <a:lstStyle/>
          <a:p>
            <a:pPr lvl="0"/>
            <a:r>
              <a:rPr lang="sk-SK"/>
              <a:t>Click to edit Master text styles</a:t>
            </a:r>
          </a:p>
        </p:txBody>
      </p:sp>
      <p:sp>
        <p:nvSpPr>
          <p:cNvPr id="5" name="Text Placeholder 4"/>
          <p:cNvSpPr>
            <a:spLocks noGrp="1"/>
          </p:cNvSpPr>
          <p:nvPr>
            <p:ph type="body" sz="quarter" idx="28"/>
          </p:nvPr>
        </p:nvSpPr>
        <p:spPr>
          <a:xfrm>
            <a:off x="271652" y="1333500"/>
            <a:ext cx="7881797" cy="677333"/>
          </a:xfrm>
        </p:spPr>
        <p:txBody>
          <a:bodyPr lIns="134967" tIns="70182" rIns="134967" bIns="70182"/>
          <a:lstStyle>
            <a:lvl1pPr algn="l">
              <a:lnSpc>
                <a:spcPct val="120000"/>
              </a:lnSpc>
              <a:spcAft>
                <a:spcPts val="600"/>
              </a:spcAft>
              <a:defRPr/>
            </a:lvl1pPr>
            <a:lvl2pPr algn="ctr">
              <a:lnSpc>
                <a:spcPct val="120000"/>
              </a:lnSpc>
              <a:spcAft>
                <a:spcPts val="600"/>
              </a:spcAft>
              <a:defRPr/>
            </a:lvl2pPr>
            <a:lvl3pPr algn="ctr">
              <a:lnSpc>
                <a:spcPct val="120000"/>
              </a:lnSpc>
              <a:spcAft>
                <a:spcPts val="600"/>
              </a:spcAft>
              <a:defRPr/>
            </a:lvl3pPr>
            <a:lvl4pPr algn="ctr">
              <a:lnSpc>
                <a:spcPct val="120000"/>
              </a:lnSpc>
              <a:spcAft>
                <a:spcPts val="600"/>
              </a:spcAft>
              <a:defRPr/>
            </a:lvl4pPr>
            <a:lvl5pPr algn="ctr">
              <a:lnSpc>
                <a:spcPct val="120000"/>
              </a:lnSpc>
              <a:spcAft>
                <a:spcPts val="600"/>
              </a:spcAft>
              <a:defRPr/>
            </a:lvl5pPr>
          </a:lstStyle>
          <a:p>
            <a:pPr lvl="0"/>
            <a:r>
              <a:rPr lang="sk-SK"/>
              <a:t>Click to edit Master text styles</a:t>
            </a:r>
          </a:p>
        </p:txBody>
      </p:sp>
      <p:sp>
        <p:nvSpPr>
          <p:cNvPr id="16"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2017797157"/>
      </p:ext>
    </p:extLst>
  </p:cSld>
  <p:clrMapOvr>
    <a:masterClrMapping/>
  </p:clrMapOvr>
  <p:extLst>
    <p:ext uri="{DCECCB84-F9BA-43D5-87BE-67443E8EF086}">
      <p15:sldGuideLst xmlns:p15="http://schemas.microsoft.com/office/powerpoint/2012/main">
        <p15:guide id="1" orient="horz" pos="320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lide 1">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52000" y="1502833"/>
            <a:ext cx="4320000" cy="3217333"/>
          </a:xfrm>
          <a:prstGeom prst="rect">
            <a:avLst/>
          </a:prstGeom>
        </p:spPr>
        <p:txBody>
          <a:bodyPr>
            <a:noAutofit/>
          </a:bodyPr>
          <a:lstStyle>
            <a:lvl1pPr marL="0" indent="0" algn="l">
              <a:lnSpc>
                <a:spcPct val="120000"/>
              </a:lnSpc>
              <a:buFont typeface="Arial"/>
              <a:buNone/>
              <a:defRPr sz="1000">
                <a:solidFill>
                  <a:schemeClr val="tx1"/>
                </a:solidFill>
                <a:latin typeface="Roboto Light"/>
                <a:cs typeface="Roboto Light"/>
              </a:defRPr>
            </a:lvl1pPr>
            <a:lvl2pPr marL="456947" indent="0" algn="ctr">
              <a:buNone/>
              <a:defRPr sz="2000"/>
            </a:lvl2pPr>
            <a:lvl3pPr marL="913911" indent="0" algn="ctr">
              <a:buNone/>
              <a:defRPr sz="1800"/>
            </a:lvl3pPr>
            <a:lvl4pPr marL="1370867" indent="0" algn="ctr">
              <a:buNone/>
              <a:defRPr sz="1600"/>
            </a:lvl4pPr>
            <a:lvl5pPr marL="1827821" indent="0" algn="ctr">
              <a:buNone/>
              <a:defRPr sz="1600"/>
            </a:lvl5pPr>
            <a:lvl6pPr marL="2284775" indent="0" algn="ctr">
              <a:buNone/>
              <a:defRPr sz="1600"/>
            </a:lvl6pPr>
            <a:lvl7pPr marL="2741723" indent="0" algn="ctr">
              <a:buNone/>
              <a:defRPr sz="1600"/>
            </a:lvl7pPr>
            <a:lvl8pPr marL="3198680" indent="0" algn="ctr">
              <a:buNone/>
              <a:defRPr sz="1600"/>
            </a:lvl8pPr>
            <a:lvl9pPr marL="3655634" indent="0" algn="ctr">
              <a:buNone/>
              <a:defRPr sz="1600"/>
            </a:lvl9pPr>
          </a:lstStyle>
          <a:p>
            <a:r>
              <a:rPr lang="en-US" dirty="0"/>
              <a:t>Click to edit master subtitle style</a:t>
            </a:r>
          </a:p>
        </p:txBody>
      </p:sp>
      <p:sp>
        <p:nvSpPr>
          <p:cNvPr id="17" name="Content Placeholder 16"/>
          <p:cNvSpPr>
            <a:spLocks noGrp="1"/>
          </p:cNvSpPr>
          <p:nvPr>
            <p:ph sz="quarter" idx="14" hasCustomPrompt="1"/>
          </p:nvPr>
        </p:nvSpPr>
        <p:spPr>
          <a:xfrm>
            <a:off x="4572000" y="1502833"/>
            <a:ext cx="4320000" cy="3217333"/>
          </a:xfrm>
          <a:prstGeom prst="rect">
            <a:avLst/>
          </a:prstGeom>
        </p:spPr>
        <p:txBody>
          <a:bodyPr>
            <a:normAutofit/>
          </a:bodyPr>
          <a:lstStyle>
            <a:lvl1pPr marL="0" indent="0">
              <a:lnSpc>
                <a:spcPct val="120000"/>
              </a:lnSpc>
              <a:buNone/>
              <a:defRPr sz="1000">
                <a:solidFill>
                  <a:schemeClr val="tx1"/>
                </a:solidFill>
                <a:latin typeface="Roboto Light"/>
                <a:cs typeface="Roboto Light"/>
              </a:defRPr>
            </a:lvl1pPr>
            <a:lvl2pPr marL="456947" indent="0">
              <a:lnSpc>
                <a:spcPct val="120000"/>
              </a:lnSpc>
              <a:buNone/>
              <a:defRPr sz="1000">
                <a:solidFill>
                  <a:schemeClr val="tx1"/>
                </a:solidFill>
                <a:latin typeface="Roboto Light"/>
                <a:cs typeface="Roboto Light"/>
              </a:defRPr>
            </a:lvl2pPr>
            <a:lvl3pPr marL="913911" indent="0">
              <a:lnSpc>
                <a:spcPct val="120000"/>
              </a:lnSpc>
              <a:buNone/>
              <a:defRPr sz="1000">
                <a:solidFill>
                  <a:schemeClr val="tx1"/>
                </a:solidFill>
                <a:latin typeface="Roboto Light"/>
                <a:cs typeface="Roboto Light"/>
              </a:defRPr>
            </a:lvl3pPr>
            <a:lvl4pPr marL="1370867" indent="0">
              <a:lnSpc>
                <a:spcPct val="120000"/>
              </a:lnSpc>
              <a:buNone/>
              <a:defRPr sz="1000">
                <a:solidFill>
                  <a:schemeClr val="tx1"/>
                </a:solidFill>
                <a:latin typeface="Roboto Light"/>
                <a:cs typeface="Roboto Light"/>
              </a:defRPr>
            </a:lvl4pPr>
            <a:lvl5pPr marL="1827821"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p:cNvSpPr>
            <a:spLocks noGrp="1"/>
          </p:cNvSpPr>
          <p:nvPr>
            <p:ph type="ftr" sz="quarter" idx="17"/>
          </p:nvPr>
        </p:nvSpPr>
        <p:spPr>
          <a:xfrm>
            <a:off x="4572000" y="5228194"/>
            <a:ext cx="4320000" cy="164630"/>
          </a:xfrm>
          <a:prstGeom prst="rect">
            <a:avLst/>
          </a:prstGeom>
        </p:spPr>
        <p:txBody>
          <a:bodyPr/>
          <a:lstStyle/>
          <a:p>
            <a:r>
              <a:rPr lang="en-US" dirty="0"/>
              <a:t>www.alessandri.legal</a:t>
            </a:r>
          </a:p>
        </p:txBody>
      </p:sp>
      <p:sp>
        <p:nvSpPr>
          <p:cNvPr id="8" name="Title 7"/>
          <p:cNvSpPr>
            <a:spLocks noGrp="1"/>
          </p:cNvSpPr>
          <p:nvPr>
            <p:ph type="title"/>
          </p:nvPr>
        </p:nvSpPr>
        <p:spPr/>
        <p:txBody>
          <a:bodyPr vert="horz"/>
          <a:lstStyle/>
          <a:p>
            <a:r>
              <a:rPr lang="x-none"/>
              <a:t>Click to edit Master title style</a:t>
            </a:r>
            <a:endParaRPr lang="en-US"/>
          </a:p>
        </p:txBody>
      </p:sp>
      <p:sp>
        <p:nvSpPr>
          <p:cNvPr id="7"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1284819128"/>
      </p:ext>
    </p:extLst>
  </p:cSld>
  <p:clrMapOvr>
    <a:masterClrMapping/>
  </p:clrMapOvr>
  <p:extLst>
    <p:ext uri="{DCECCB84-F9BA-43D5-87BE-67443E8EF086}">
      <p15:sldGuideLst xmlns:p15="http://schemas.microsoft.com/office/powerpoint/2012/main">
        <p15:guide id="1" orient="horz" pos="3200" userDrawn="1">
          <p15:clr>
            <a:srgbClr val="FBAE40"/>
          </p15:clr>
        </p15:guide>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Slide 1">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52000" y="1502833"/>
            <a:ext cx="4320000" cy="3217333"/>
          </a:xfrm>
          <a:prstGeom prst="rect">
            <a:avLst/>
          </a:prstGeom>
        </p:spPr>
        <p:txBody>
          <a:bodyPr>
            <a:noAutofit/>
          </a:bodyPr>
          <a:lstStyle>
            <a:lvl1pPr marL="0" indent="0" algn="l">
              <a:lnSpc>
                <a:spcPct val="120000"/>
              </a:lnSpc>
              <a:buFont typeface="Arial"/>
              <a:buNone/>
              <a:defRPr sz="1000">
                <a:solidFill>
                  <a:schemeClr val="tx1"/>
                </a:solidFill>
                <a:latin typeface="Roboto Light"/>
                <a:cs typeface="Roboto Light"/>
              </a:defRPr>
            </a:lvl1pPr>
            <a:lvl2pPr marL="456947" indent="0" algn="ctr">
              <a:buNone/>
              <a:defRPr sz="2000"/>
            </a:lvl2pPr>
            <a:lvl3pPr marL="913911" indent="0" algn="ctr">
              <a:buNone/>
              <a:defRPr sz="1800"/>
            </a:lvl3pPr>
            <a:lvl4pPr marL="1370867" indent="0" algn="ctr">
              <a:buNone/>
              <a:defRPr sz="1600"/>
            </a:lvl4pPr>
            <a:lvl5pPr marL="1827821" indent="0" algn="ctr">
              <a:buNone/>
              <a:defRPr sz="1600"/>
            </a:lvl5pPr>
            <a:lvl6pPr marL="2284775" indent="0" algn="ctr">
              <a:buNone/>
              <a:defRPr sz="1600"/>
            </a:lvl6pPr>
            <a:lvl7pPr marL="2741723" indent="0" algn="ctr">
              <a:buNone/>
              <a:defRPr sz="1600"/>
            </a:lvl7pPr>
            <a:lvl8pPr marL="3198680" indent="0" algn="ctr">
              <a:buNone/>
              <a:defRPr sz="1600"/>
            </a:lvl8pPr>
            <a:lvl9pPr marL="3655634" indent="0" algn="ctr">
              <a:buNone/>
              <a:defRPr sz="1600"/>
            </a:lvl9pPr>
          </a:lstStyle>
          <a:p>
            <a:r>
              <a:rPr lang="en-US" dirty="0"/>
              <a:t>Click to edit master subtitle style</a:t>
            </a:r>
          </a:p>
        </p:txBody>
      </p:sp>
      <p:sp>
        <p:nvSpPr>
          <p:cNvPr id="6" name="Footer Placeholder 5"/>
          <p:cNvSpPr>
            <a:spLocks noGrp="1"/>
          </p:cNvSpPr>
          <p:nvPr>
            <p:ph type="ftr" sz="quarter" idx="10"/>
          </p:nvPr>
        </p:nvSpPr>
        <p:spPr>
          <a:xfrm>
            <a:off x="4572000" y="5228194"/>
            <a:ext cx="4320000" cy="164630"/>
          </a:xfrm>
          <a:prstGeom prst="rect">
            <a:avLst/>
          </a:prstGeom>
        </p:spPr>
        <p:txBody>
          <a:bodyPr/>
          <a:lstStyle/>
          <a:p>
            <a:r>
              <a:rPr lang="en-US" dirty="0"/>
              <a:t>www.alessandri.legal</a:t>
            </a:r>
          </a:p>
        </p:txBody>
      </p:sp>
      <p:sp>
        <p:nvSpPr>
          <p:cNvPr id="11" name="Title 10"/>
          <p:cNvSpPr>
            <a:spLocks noGrp="1"/>
          </p:cNvSpPr>
          <p:nvPr>
            <p:ph type="title"/>
          </p:nvPr>
        </p:nvSpPr>
        <p:spPr/>
        <p:txBody>
          <a:bodyPr vert="horz"/>
          <a:lstStyle/>
          <a:p>
            <a:r>
              <a:rPr lang="x-none"/>
              <a:t>Click to edit Master title style</a:t>
            </a:r>
            <a:endParaRPr lang="en-US"/>
          </a:p>
        </p:txBody>
      </p:sp>
      <p:sp>
        <p:nvSpPr>
          <p:cNvPr id="7"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3228272386"/>
      </p:ext>
    </p:extLst>
  </p:cSld>
  <p:clrMapOvr>
    <a:masterClrMapping/>
  </p:clrMapOvr>
  <p:extLst>
    <p:ext uri="{DCECCB84-F9BA-43D5-87BE-67443E8EF086}">
      <p15:sldGuideLst xmlns:p15="http://schemas.microsoft.com/office/powerpoint/2012/main">
        <p15:guide id="1" orient="horz" pos="3200" userDrawn="1">
          <p15:clr>
            <a:srgbClr val="FBAE40"/>
          </p15:clr>
        </p15:guide>
        <p15:guide id="2"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8_Slide 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27" y="1502833"/>
            <a:ext cx="4319999" cy="3217333"/>
          </a:xfrm>
          <a:prstGeom prst="rect">
            <a:avLst/>
          </a:prstGeom>
        </p:spPr>
        <p:txBody>
          <a:bodyPr>
            <a:normAutofit/>
          </a:bodyPr>
          <a:lstStyle>
            <a:lvl1pPr marL="0" indent="0" algn="l">
              <a:lnSpc>
                <a:spcPct val="120000"/>
              </a:lnSpc>
              <a:buFont typeface="Arial"/>
              <a:buNone/>
              <a:defRPr sz="1000">
                <a:solidFill>
                  <a:schemeClr val="tx1"/>
                </a:solidFill>
                <a:latin typeface="Roboto Light"/>
                <a:cs typeface="Roboto Light"/>
              </a:defRPr>
            </a:lvl1pPr>
            <a:lvl2pPr marL="456947" indent="0" algn="ctr">
              <a:buNone/>
              <a:defRPr sz="2000"/>
            </a:lvl2pPr>
            <a:lvl3pPr marL="913911" indent="0" algn="ctr">
              <a:buNone/>
              <a:defRPr sz="1800"/>
            </a:lvl3pPr>
            <a:lvl4pPr marL="1370867" indent="0" algn="ctr">
              <a:buNone/>
              <a:defRPr sz="1600"/>
            </a:lvl4pPr>
            <a:lvl5pPr marL="1827821" indent="0" algn="ctr">
              <a:buNone/>
              <a:defRPr sz="1600"/>
            </a:lvl5pPr>
            <a:lvl6pPr marL="2284775" indent="0" algn="ctr">
              <a:buNone/>
              <a:defRPr sz="1600"/>
            </a:lvl6pPr>
            <a:lvl7pPr marL="2741723" indent="0" algn="ctr">
              <a:buNone/>
              <a:defRPr sz="1600"/>
            </a:lvl7pPr>
            <a:lvl8pPr marL="3198680" indent="0" algn="ctr">
              <a:buNone/>
              <a:defRPr sz="1600"/>
            </a:lvl8pPr>
            <a:lvl9pPr marL="3655634" indent="0" algn="ctr">
              <a:buNone/>
              <a:defRPr sz="1600"/>
            </a:lvl9pPr>
          </a:lstStyle>
          <a:p>
            <a:endParaRPr lang="en-US" dirty="0"/>
          </a:p>
        </p:txBody>
      </p:sp>
      <p:sp>
        <p:nvSpPr>
          <p:cNvPr id="4" name="Content Placeholder 3"/>
          <p:cNvSpPr>
            <a:spLocks noGrp="1"/>
          </p:cNvSpPr>
          <p:nvPr>
            <p:ph sz="quarter" idx="17"/>
          </p:nvPr>
        </p:nvSpPr>
        <p:spPr>
          <a:xfrm>
            <a:off x="252416" y="1502833"/>
            <a:ext cx="4319588" cy="3217333"/>
          </a:xfrm>
          <a:prstGeom prst="rect">
            <a:avLst/>
          </a:prstGeom>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itle 4"/>
          <p:cNvSpPr>
            <a:spLocks noGrp="1"/>
          </p:cNvSpPr>
          <p:nvPr>
            <p:ph type="title"/>
          </p:nvPr>
        </p:nvSpPr>
        <p:spPr/>
        <p:txBody>
          <a:bodyPr vert="horz"/>
          <a:lstStyle/>
          <a:p>
            <a:r>
              <a:rPr lang="x-none"/>
              <a:t>Click to edit Master title style</a:t>
            </a:r>
            <a:endParaRPr lang="en-US"/>
          </a:p>
        </p:txBody>
      </p:sp>
      <p:sp>
        <p:nvSpPr>
          <p:cNvPr id="6" name="Footer Placeholder 5"/>
          <p:cNvSpPr>
            <a:spLocks noGrp="1"/>
          </p:cNvSpPr>
          <p:nvPr>
            <p:ph type="ftr" sz="quarter" idx="18"/>
          </p:nvPr>
        </p:nvSpPr>
        <p:spPr>
          <a:xfrm>
            <a:off x="4572000" y="5228194"/>
            <a:ext cx="4320000" cy="164630"/>
          </a:xfrm>
          <a:prstGeom prst="rect">
            <a:avLst/>
          </a:prstGeom>
        </p:spPr>
        <p:txBody>
          <a:bodyPr/>
          <a:lstStyle/>
          <a:p>
            <a:r>
              <a:rPr lang="en-US" dirty="0"/>
              <a:t>www.alessandri.legal</a:t>
            </a:r>
          </a:p>
        </p:txBody>
      </p:sp>
      <p:sp>
        <p:nvSpPr>
          <p:cNvPr id="8"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3129967762"/>
      </p:ext>
    </p:extLst>
  </p:cSld>
  <p:clrMapOvr>
    <a:masterClrMapping/>
  </p:clrMapOvr>
  <p:extLst>
    <p:ext uri="{DCECCB84-F9BA-43D5-87BE-67443E8EF086}">
      <p15:sldGuideLst xmlns:p15="http://schemas.microsoft.com/office/powerpoint/2012/main">
        <p15:guide id="1" orient="horz" pos="3200" userDrawn="1">
          <p15:clr>
            <a:srgbClr val="FBAE40"/>
          </p15:clr>
        </p15:guide>
        <p15:guide id="2" pos="384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9_Slide 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27" y="1502833"/>
            <a:ext cx="4319999" cy="3217333"/>
          </a:xfrm>
          <a:prstGeom prst="rect">
            <a:avLst/>
          </a:prstGeom>
        </p:spPr>
        <p:txBody>
          <a:bodyPr>
            <a:noAutofit/>
          </a:bodyPr>
          <a:lstStyle>
            <a:lvl1pPr marL="0" indent="0" algn="l">
              <a:lnSpc>
                <a:spcPct val="120000"/>
              </a:lnSpc>
              <a:buFont typeface="Arial"/>
              <a:buNone/>
              <a:defRPr sz="1000">
                <a:solidFill>
                  <a:schemeClr val="tx1"/>
                </a:solidFill>
                <a:latin typeface="Roboto Light"/>
                <a:cs typeface="Roboto Light"/>
              </a:defRPr>
            </a:lvl1pPr>
            <a:lvl2pPr marL="456947" indent="0" algn="ctr">
              <a:buNone/>
              <a:defRPr sz="2000"/>
            </a:lvl2pPr>
            <a:lvl3pPr marL="913911" indent="0" algn="ctr">
              <a:buNone/>
              <a:defRPr sz="1800"/>
            </a:lvl3pPr>
            <a:lvl4pPr marL="1370867" indent="0" algn="ctr">
              <a:buNone/>
              <a:defRPr sz="1600"/>
            </a:lvl4pPr>
            <a:lvl5pPr marL="1827821" indent="0" algn="ctr">
              <a:buNone/>
              <a:defRPr sz="1600"/>
            </a:lvl5pPr>
            <a:lvl6pPr marL="2284775" indent="0" algn="ctr">
              <a:buNone/>
              <a:defRPr sz="1600"/>
            </a:lvl6pPr>
            <a:lvl7pPr marL="2741723" indent="0" algn="ctr">
              <a:buNone/>
              <a:defRPr sz="1600"/>
            </a:lvl7pPr>
            <a:lvl8pPr marL="3198680" indent="0" algn="ctr">
              <a:buNone/>
              <a:defRPr sz="1600"/>
            </a:lvl8pPr>
            <a:lvl9pPr marL="3655634" indent="0" algn="ctr">
              <a:buNone/>
              <a:defRPr sz="1600"/>
            </a:lvl9pPr>
          </a:lstStyle>
          <a:p>
            <a:endParaRPr lang="en-US" dirty="0"/>
          </a:p>
        </p:txBody>
      </p:sp>
      <p:sp>
        <p:nvSpPr>
          <p:cNvPr id="2" name="Title 1"/>
          <p:cNvSpPr>
            <a:spLocks noGrp="1"/>
          </p:cNvSpPr>
          <p:nvPr>
            <p:ph type="title"/>
          </p:nvPr>
        </p:nvSpPr>
        <p:spPr/>
        <p:txBody>
          <a:bodyPr vert="horz"/>
          <a:lstStyle/>
          <a:p>
            <a:r>
              <a:rPr lang="x-none"/>
              <a:t>Click to edit Master title style</a:t>
            </a:r>
            <a:endParaRPr lang="en-US"/>
          </a:p>
        </p:txBody>
      </p:sp>
      <p:sp>
        <p:nvSpPr>
          <p:cNvPr id="4" name="Footer Placeholder 3"/>
          <p:cNvSpPr>
            <a:spLocks noGrp="1"/>
          </p:cNvSpPr>
          <p:nvPr>
            <p:ph type="ftr" sz="quarter" idx="10"/>
          </p:nvPr>
        </p:nvSpPr>
        <p:spPr>
          <a:xfrm>
            <a:off x="4572000" y="5228194"/>
            <a:ext cx="4320000" cy="164630"/>
          </a:xfrm>
          <a:prstGeom prst="rect">
            <a:avLst/>
          </a:prstGeom>
        </p:spPr>
        <p:txBody>
          <a:bodyPr/>
          <a:lstStyle/>
          <a:p>
            <a:r>
              <a:rPr lang="en-US" dirty="0"/>
              <a:t>www.alessandri.legal</a:t>
            </a:r>
          </a:p>
        </p:txBody>
      </p:sp>
      <p:sp>
        <p:nvSpPr>
          <p:cNvPr id="6"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1564400591"/>
      </p:ext>
    </p:extLst>
  </p:cSld>
  <p:clrMapOvr>
    <a:masterClrMapping/>
  </p:clrMapOvr>
  <p:extLst>
    <p:ext uri="{DCECCB84-F9BA-43D5-87BE-67443E8EF086}">
      <p15:sldGuideLst xmlns:p15="http://schemas.microsoft.com/office/powerpoint/2012/main">
        <p15:guide id="1" orient="horz" pos="3200"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lide 1">
    <p:spTree>
      <p:nvGrpSpPr>
        <p:cNvPr id="1" name=""/>
        <p:cNvGrpSpPr/>
        <p:nvPr/>
      </p:nvGrpSpPr>
      <p:grpSpPr>
        <a:xfrm>
          <a:off x="0" y="0"/>
          <a:ext cx="0" cy="0"/>
          <a:chOff x="0" y="0"/>
          <a:chExt cx="0" cy="0"/>
        </a:xfrm>
      </p:grpSpPr>
      <p:sp>
        <p:nvSpPr>
          <p:cNvPr id="14" name="Content Placeholder 16"/>
          <p:cNvSpPr>
            <a:spLocks noGrp="1"/>
          </p:cNvSpPr>
          <p:nvPr>
            <p:ph sz="quarter" idx="14" hasCustomPrompt="1"/>
          </p:nvPr>
        </p:nvSpPr>
        <p:spPr>
          <a:xfrm>
            <a:off x="252000" y="1502833"/>
            <a:ext cx="8640000" cy="3217333"/>
          </a:xfrm>
          <a:prstGeom prst="rect">
            <a:avLst/>
          </a:prstGeom>
        </p:spPr>
        <p:txBody>
          <a:bodyPr>
            <a:noAutofit/>
          </a:bodyPr>
          <a:lstStyle>
            <a:lvl1pPr marL="0" indent="0">
              <a:lnSpc>
                <a:spcPct val="130000"/>
              </a:lnSpc>
              <a:spcBef>
                <a:spcPts val="0"/>
              </a:spcBef>
              <a:buNone/>
              <a:defRPr sz="1000" b="0" i="0">
                <a:solidFill>
                  <a:schemeClr val="tx1"/>
                </a:solidFill>
                <a:latin typeface="Roboto Light"/>
                <a:cs typeface="Roboto Light"/>
              </a:defRPr>
            </a:lvl1pPr>
            <a:lvl2pPr marL="456947" indent="0">
              <a:lnSpc>
                <a:spcPct val="120000"/>
              </a:lnSpc>
              <a:spcBef>
                <a:spcPts val="0"/>
              </a:spcBef>
              <a:buNone/>
              <a:defRPr sz="1000" b="0" i="0">
                <a:solidFill>
                  <a:schemeClr val="tx1"/>
                </a:solidFill>
                <a:latin typeface="Roboto Light"/>
                <a:cs typeface="Roboto Light"/>
              </a:defRPr>
            </a:lvl2pPr>
            <a:lvl3pPr marL="913911" indent="0">
              <a:lnSpc>
                <a:spcPct val="130000"/>
              </a:lnSpc>
              <a:spcBef>
                <a:spcPts val="0"/>
              </a:spcBef>
              <a:buNone/>
              <a:defRPr sz="1000" b="0" i="0">
                <a:solidFill>
                  <a:schemeClr val="tx1"/>
                </a:solidFill>
                <a:latin typeface="Roboto Light"/>
                <a:cs typeface="Roboto Light"/>
              </a:defRPr>
            </a:lvl3pPr>
            <a:lvl4pPr marL="1370867" indent="0">
              <a:lnSpc>
                <a:spcPct val="130000"/>
              </a:lnSpc>
              <a:spcBef>
                <a:spcPts val="0"/>
              </a:spcBef>
              <a:buNone/>
              <a:defRPr sz="1000" b="0" i="0">
                <a:solidFill>
                  <a:schemeClr val="tx1"/>
                </a:solidFill>
                <a:latin typeface="Roboto Light"/>
                <a:cs typeface="Roboto Light"/>
              </a:defRPr>
            </a:lvl4pPr>
            <a:lvl5pPr marL="1827821" indent="0">
              <a:lnSpc>
                <a:spcPct val="130000"/>
              </a:lnSpc>
              <a:spcBef>
                <a:spcPts val="0"/>
              </a:spcBef>
              <a:buFont typeface="Arial"/>
              <a:buNone/>
              <a:defRPr sz="1000" b="0" i="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p:cNvSpPr>
            <a:spLocks noGrp="1"/>
          </p:cNvSpPr>
          <p:nvPr>
            <p:ph type="ftr" sz="quarter" idx="17"/>
          </p:nvPr>
        </p:nvSpPr>
        <p:spPr>
          <a:xfrm>
            <a:off x="4572000" y="5228194"/>
            <a:ext cx="4320000" cy="164630"/>
          </a:xfrm>
          <a:prstGeom prst="rect">
            <a:avLst/>
          </a:prstGeom>
        </p:spPr>
        <p:txBody>
          <a:bodyPr/>
          <a:lstStyle/>
          <a:p>
            <a:r>
              <a:rPr lang="en-US" dirty="0"/>
              <a:t>www.alessandri.legal</a:t>
            </a:r>
          </a:p>
        </p:txBody>
      </p:sp>
      <p:sp>
        <p:nvSpPr>
          <p:cNvPr id="4" name="Title 3"/>
          <p:cNvSpPr>
            <a:spLocks noGrp="1"/>
          </p:cNvSpPr>
          <p:nvPr>
            <p:ph type="title"/>
          </p:nvPr>
        </p:nvSpPr>
        <p:spPr/>
        <p:txBody>
          <a:bodyPr vert="horz"/>
          <a:lstStyle/>
          <a:p>
            <a:r>
              <a:rPr lang="x-none"/>
              <a:t>Click to edit Master title style</a:t>
            </a:r>
            <a:endParaRPr lang="en-US"/>
          </a:p>
        </p:txBody>
      </p:sp>
      <p:sp>
        <p:nvSpPr>
          <p:cNvPr id="6"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892476657"/>
      </p:ext>
    </p:extLst>
  </p:cSld>
  <p:clrMapOvr>
    <a:masterClrMapping/>
  </p:clrMapOvr>
  <p:extLst>
    <p:ext uri="{DCECCB84-F9BA-43D5-87BE-67443E8EF086}">
      <p15:sldGuideLst xmlns:p15="http://schemas.microsoft.com/office/powerpoint/2012/main">
        <p15:guide id="1" orient="horz" pos="3200" userDrawn="1">
          <p15:clr>
            <a:srgbClr val="FBAE40"/>
          </p15:clr>
        </p15:guide>
        <p15:guide id="2"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Slide 1">
    <p:spTree>
      <p:nvGrpSpPr>
        <p:cNvPr id="1" name=""/>
        <p:cNvGrpSpPr/>
        <p:nvPr/>
      </p:nvGrpSpPr>
      <p:grpSpPr>
        <a:xfrm>
          <a:off x="0" y="0"/>
          <a:ext cx="0" cy="0"/>
          <a:chOff x="0" y="0"/>
          <a:chExt cx="0" cy="0"/>
        </a:xfrm>
      </p:grpSpPr>
      <p:sp>
        <p:nvSpPr>
          <p:cNvPr id="14" name="Content Placeholder 16"/>
          <p:cNvSpPr>
            <a:spLocks noGrp="1"/>
          </p:cNvSpPr>
          <p:nvPr>
            <p:ph sz="quarter" idx="14"/>
          </p:nvPr>
        </p:nvSpPr>
        <p:spPr>
          <a:xfrm>
            <a:off x="0" y="1502839"/>
            <a:ext cx="9144000" cy="2201333"/>
          </a:xfrm>
          <a:prstGeom prst="rect">
            <a:avLst/>
          </a:prstGeom>
        </p:spPr>
        <p:txBody>
          <a:bodyPr>
            <a:noAutofit/>
          </a:bodyPr>
          <a:lstStyle>
            <a:lvl1pPr marL="0" indent="0">
              <a:lnSpc>
                <a:spcPct val="130000"/>
              </a:lnSpc>
              <a:spcBef>
                <a:spcPts val="0"/>
              </a:spcBef>
              <a:buNone/>
              <a:defRPr sz="1000" b="0" i="0">
                <a:solidFill>
                  <a:schemeClr val="tx1"/>
                </a:solidFill>
                <a:latin typeface="Roboto Light"/>
                <a:cs typeface="Roboto Light"/>
              </a:defRPr>
            </a:lvl1pPr>
            <a:lvl2pPr marL="456947" indent="0">
              <a:lnSpc>
                <a:spcPct val="120000"/>
              </a:lnSpc>
              <a:spcBef>
                <a:spcPts val="0"/>
              </a:spcBef>
              <a:buNone/>
              <a:defRPr sz="1000" b="0" i="0">
                <a:solidFill>
                  <a:schemeClr val="tx1"/>
                </a:solidFill>
                <a:latin typeface="Roboto Light"/>
                <a:cs typeface="Roboto Light"/>
              </a:defRPr>
            </a:lvl2pPr>
            <a:lvl3pPr marL="913911" indent="0">
              <a:lnSpc>
                <a:spcPct val="130000"/>
              </a:lnSpc>
              <a:spcBef>
                <a:spcPts val="0"/>
              </a:spcBef>
              <a:buNone/>
              <a:defRPr sz="1000" b="0" i="0">
                <a:solidFill>
                  <a:schemeClr val="tx1"/>
                </a:solidFill>
                <a:latin typeface="Roboto Light"/>
                <a:cs typeface="Roboto Light"/>
              </a:defRPr>
            </a:lvl3pPr>
            <a:lvl4pPr marL="1370867" indent="0">
              <a:lnSpc>
                <a:spcPct val="130000"/>
              </a:lnSpc>
              <a:spcBef>
                <a:spcPts val="0"/>
              </a:spcBef>
              <a:buNone/>
              <a:defRPr sz="1000" b="0" i="0">
                <a:solidFill>
                  <a:schemeClr val="tx1"/>
                </a:solidFill>
                <a:latin typeface="Roboto Light"/>
                <a:cs typeface="Roboto Light"/>
              </a:defRPr>
            </a:lvl4pPr>
            <a:lvl5pPr marL="1827821" indent="0">
              <a:lnSpc>
                <a:spcPct val="130000"/>
              </a:lnSpc>
              <a:spcBef>
                <a:spcPts val="0"/>
              </a:spcBef>
              <a:buFont typeface="Arial"/>
              <a:buNone/>
              <a:defRPr sz="1000" b="0" i="0">
                <a:solidFill>
                  <a:schemeClr val="tx1"/>
                </a:solidFill>
                <a:latin typeface="Roboto Light"/>
                <a:cs typeface="Roboto Light"/>
              </a:defRPr>
            </a:lvl5pPr>
          </a:lstStyle>
          <a:p>
            <a:pPr lvl="0"/>
            <a:endParaRPr lang="en-US" dirty="0"/>
          </a:p>
        </p:txBody>
      </p:sp>
      <p:sp>
        <p:nvSpPr>
          <p:cNvPr id="2" name="Footer Placeholder 1"/>
          <p:cNvSpPr>
            <a:spLocks noGrp="1"/>
          </p:cNvSpPr>
          <p:nvPr>
            <p:ph type="ftr" sz="quarter" idx="17"/>
          </p:nvPr>
        </p:nvSpPr>
        <p:spPr>
          <a:xfrm>
            <a:off x="4572000" y="5228194"/>
            <a:ext cx="4320000" cy="164630"/>
          </a:xfrm>
          <a:prstGeom prst="rect">
            <a:avLst/>
          </a:prstGeom>
        </p:spPr>
        <p:txBody>
          <a:bodyPr/>
          <a:lstStyle/>
          <a:p>
            <a:r>
              <a:rPr lang="en-US" dirty="0"/>
              <a:t>www.alessandri.legal</a:t>
            </a:r>
          </a:p>
        </p:txBody>
      </p:sp>
      <p:sp>
        <p:nvSpPr>
          <p:cNvPr id="4" name="Title 3"/>
          <p:cNvSpPr>
            <a:spLocks noGrp="1"/>
          </p:cNvSpPr>
          <p:nvPr>
            <p:ph type="title"/>
          </p:nvPr>
        </p:nvSpPr>
        <p:spPr/>
        <p:txBody>
          <a:bodyPr vert="horz"/>
          <a:lstStyle/>
          <a:p>
            <a:r>
              <a:rPr lang="x-none"/>
              <a:t>Click to edit Master title style</a:t>
            </a:r>
            <a:endParaRPr lang="en-US"/>
          </a:p>
        </p:txBody>
      </p:sp>
      <p:sp>
        <p:nvSpPr>
          <p:cNvPr id="5" name="Text Placeholder 4"/>
          <p:cNvSpPr>
            <a:spLocks noGrp="1"/>
          </p:cNvSpPr>
          <p:nvPr>
            <p:ph type="body" sz="quarter" idx="18"/>
          </p:nvPr>
        </p:nvSpPr>
        <p:spPr>
          <a:xfrm>
            <a:off x="252416" y="3873500"/>
            <a:ext cx="4319588" cy="1016000"/>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endParaRPr lang="en-US"/>
          </a:p>
        </p:txBody>
      </p:sp>
      <p:sp>
        <p:nvSpPr>
          <p:cNvPr id="7" name="Text Placeholder 4"/>
          <p:cNvSpPr>
            <a:spLocks noGrp="1"/>
          </p:cNvSpPr>
          <p:nvPr>
            <p:ph type="body" sz="quarter" idx="19"/>
          </p:nvPr>
        </p:nvSpPr>
        <p:spPr>
          <a:xfrm>
            <a:off x="4572004" y="3873500"/>
            <a:ext cx="4319588" cy="1016000"/>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endParaRPr lang="en-US"/>
          </a:p>
        </p:txBody>
      </p:sp>
      <p:sp>
        <p:nvSpPr>
          <p:cNvPr id="9"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2502277698"/>
      </p:ext>
    </p:extLst>
  </p:cSld>
  <p:clrMapOvr>
    <a:masterClrMapping/>
  </p:clrMapOvr>
  <p:extLst>
    <p:ext uri="{DCECCB84-F9BA-43D5-87BE-67443E8EF086}">
      <p15:sldGuideLst xmlns:p15="http://schemas.microsoft.com/office/powerpoint/2012/main">
        <p15:guide id="1" orient="horz" pos="3200" userDrawn="1">
          <p15:clr>
            <a:srgbClr val="FBAE40"/>
          </p15:clr>
        </p15:guide>
        <p15:guide id="2"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6019834" y="1502833"/>
            <a:ext cx="2872201" cy="32000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47" indent="0">
              <a:lnSpc>
                <a:spcPct val="120000"/>
              </a:lnSpc>
              <a:buNone/>
              <a:defRPr sz="1000">
                <a:solidFill>
                  <a:schemeClr val="tx1"/>
                </a:solidFill>
                <a:latin typeface="Roboto Light"/>
                <a:cs typeface="Roboto Light"/>
              </a:defRPr>
            </a:lvl2pPr>
            <a:lvl3pPr marL="913911" indent="0">
              <a:lnSpc>
                <a:spcPct val="120000"/>
              </a:lnSpc>
              <a:buNone/>
              <a:defRPr sz="1000">
                <a:solidFill>
                  <a:schemeClr val="tx1"/>
                </a:solidFill>
                <a:latin typeface="Roboto Light"/>
                <a:cs typeface="Roboto Light"/>
              </a:defRPr>
            </a:lvl3pPr>
            <a:lvl4pPr marL="1370867" indent="0">
              <a:lnSpc>
                <a:spcPct val="120000"/>
              </a:lnSpc>
              <a:buNone/>
              <a:defRPr sz="1000">
                <a:solidFill>
                  <a:schemeClr val="tx1"/>
                </a:solidFill>
                <a:latin typeface="Roboto Light"/>
                <a:cs typeface="Roboto Light"/>
              </a:defRPr>
            </a:lvl4pPr>
            <a:lvl5pPr marL="1827821"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7"/>
          </p:nvPr>
        </p:nvSpPr>
        <p:spPr>
          <a:xfrm>
            <a:off x="4572000" y="5228194"/>
            <a:ext cx="4320000" cy="164630"/>
          </a:xfrm>
          <a:prstGeom prst="rect">
            <a:avLst/>
          </a:prstGeom>
        </p:spPr>
        <p:txBody>
          <a:bodyPr/>
          <a:lstStyle/>
          <a:p>
            <a:r>
              <a:rPr lang="en-US" dirty="0"/>
              <a:t>www.alessandri.legal</a:t>
            </a:r>
          </a:p>
        </p:txBody>
      </p:sp>
      <p:sp>
        <p:nvSpPr>
          <p:cNvPr id="7" name="Content Placeholder 16"/>
          <p:cNvSpPr>
            <a:spLocks noGrp="1"/>
          </p:cNvSpPr>
          <p:nvPr>
            <p:ph sz="quarter" idx="19" hasCustomPrompt="1"/>
          </p:nvPr>
        </p:nvSpPr>
        <p:spPr>
          <a:xfrm>
            <a:off x="252450" y="1502833"/>
            <a:ext cx="2871787" cy="32000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47" indent="0">
              <a:lnSpc>
                <a:spcPct val="120000"/>
              </a:lnSpc>
              <a:buNone/>
              <a:defRPr sz="1000">
                <a:solidFill>
                  <a:schemeClr val="tx1"/>
                </a:solidFill>
                <a:latin typeface="Roboto Light"/>
                <a:cs typeface="Roboto Light"/>
              </a:defRPr>
            </a:lvl2pPr>
            <a:lvl3pPr marL="913911" indent="0">
              <a:lnSpc>
                <a:spcPct val="120000"/>
              </a:lnSpc>
              <a:buNone/>
              <a:defRPr sz="1000">
                <a:solidFill>
                  <a:schemeClr val="tx1"/>
                </a:solidFill>
                <a:latin typeface="Roboto Light"/>
                <a:cs typeface="Roboto Light"/>
              </a:defRPr>
            </a:lvl3pPr>
            <a:lvl4pPr marL="1370867" indent="0">
              <a:lnSpc>
                <a:spcPct val="120000"/>
              </a:lnSpc>
              <a:buNone/>
              <a:defRPr sz="1000">
                <a:solidFill>
                  <a:schemeClr val="tx1"/>
                </a:solidFill>
                <a:latin typeface="Roboto Light"/>
                <a:cs typeface="Roboto Light"/>
              </a:defRPr>
            </a:lvl4pPr>
            <a:lvl5pPr marL="1827821"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6"/>
          <p:cNvSpPr>
            <a:spLocks noGrp="1"/>
          </p:cNvSpPr>
          <p:nvPr>
            <p:ph sz="quarter" idx="20" hasCustomPrompt="1"/>
          </p:nvPr>
        </p:nvSpPr>
        <p:spPr>
          <a:xfrm>
            <a:off x="3141162" y="1502833"/>
            <a:ext cx="2871787" cy="32000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47" indent="0">
              <a:lnSpc>
                <a:spcPct val="120000"/>
              </a:lnSpc>
              <a:buNone/>
              <a:defRPr sz="1000">
                <a:solidFill>
                  <a:schemeClr val="tx1"/>
                </a:solidFill>
                <a:latin typeface="Roboto Light"/>
                <a:cs typeface="Roboto Light"/>
              </a:defRPr>
            </a:lvl2pPr>
            <a:lvl3pPr marL="913911" indent="0">
              <a:lnSpc>
                <a:spcPct val="120000"/>
              </a:lnSpc>
              <a:buNone/>
              <a:defRPr sz="1000">
                <a:solidFill>
                  <a:schemeClr val="tx1"/>
                </a:solidFill>
                <a:latin typeface="Roboto Light"/>
                <a:cs typeface="Roboto Light"/>
              </a:defRPr>
            </a:lvl3pPr>
            <a:lvl4pPr marL="1370867" indent="0">
              <a:lnSpc>
                <a:spcPct val="120000"/>
              </a:lnSpc>
              <a:buNone/>
              <a:defRPr sz="1000">
                <a:solidFill>
                  <a:schemeClr val="tx1"/>
                </a:solidFill>
                <a:latin typeface="Roboto Light"/>
                <a:cs typeface="Roboto Light"/>
              </a:defRPr>
            </a:lvl4pPr>
            <a:lvl5pPr marL="1827821"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vert="horz"/>
          <a:lstStyle/>
          <a:p>
            <a:r>
              <a:rPr lang="x-none"/>
              <a:t>Click to edit Master title style</a:t>
            </a:r>
            <a:endParaRPr lang="en-US"/>
          </a:p>
        </p:txBody>
      </p:sp>
      <p:sp>
        <p:nvSpPr>
          <p:cNvPr id="10"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23020496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Slide 1">
    <p:spTree>
      <p:nvGrpSpPr>
        <p:cNvPr id="1" name=""/>
        <p:cNvGrpSpPr/>
        <p:nvPr/>
      </p:nvGrpSpPr>
      <p:grpSpPr>
        <a:xfrm>
          <a:off x="0" y="0"/>
          <a:ext cx="0" cy="0"/>
          <a:chOff x="0" y="0"/>
          <a:chExt cx="0" cy="0"/>
        </a:xfrm>
      </p:grpSpPr>
      <p:sp>
        <p:nvSpPr>
          <p:cNvPr id="3" name="Footer Placeholder 2"/>
          <p:cNvSpPr>
            <a:spLocks noGrp="1"/>
          </p:cNvSpPr>
          <p:nvPr>
            <p:ph type="ftr" sz="quarter" idx="23"/>
          </p:nvPr>
        </p:nvSpPr>
        <p:spPr>
          <a:xfrm>
            <a:off x="4572000" y="5228194"/>
            <a:ext cx="4320000" cy="164630"/>
          </a:xfrm>
          <a:prstGeom prst="rect">
            <a:avLst/>
          </a:prstGeom>
        </p:spPr>
        <p:txBody>
          <a:bodyPr/>
          <a:lstStyle/>
          <a:p>
            <a:r>
              <a:rPr lang="en-US" dirty="0"/>
              <a:t>www.alessandri.legal</a:t>
            </a:r>
          </a:p>
        </p:txBody>
      </p:sp>
      <p:sp>
        <p:nvSpPr>
          <p:cNvPr id="6" name="Title 5"/>
          <p:cNvSpPr>
            <a:spLocks noGrp="1"/>
          </p:cNvSpPr>
          <p:nvPr>
            <p:ph type="title"/>
          </p:nvPr>
        </p:nvSpPr>
        <p:spPr/>
        <p:txBody>
          <a:bodyPr vert="horz"/>
          <a:lstStyle/>
          <a:p>
            <a:r>
              <a:rPr lang="x-none"/>
              <a:t>Click to edit Master title style</a:t>
            </a:r>
            <a:endParaRPr lang="en-US"/>
          </a:p>
        </p:txBody>
      </p:sp>
      <p:sp>
        <p:nvSpPr>
          <p:cNvPr id="4" name="Content Placeholder 3"/>
          <p:cNvSpPr>
            <a:spLocks noGrp="1"/>
          </p:cNvSpPr>
          <p:nvPr>
            <p:ph sz="quarter" idx="24"/>
          </p:nvPr>
        </p:nvSpPr>
        <p:spPr>
          <a:xfrm>
            <a:off x="252452" y="1502833"/>
            <a:ext cx="2159001" cy="3200000"/>
          </a:xfr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12" name="Content Placeholder 3"/>
          <p:cNvSpPr>
            <a:spLocks noGrp="1"/>
          </p:cNvSpPr>
          <p:nvPr>
            <p:ph sz="quarter" idx="25"/>
          </p:nvPr>
        </p:nvSpPr>
        <p:spPr>
          <a:xfrm>
            <a:off x="2411438" y="1502833"/>
            <a:ext cx="2159001" cy="3200000"/>
          </a:xfr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13" name="Content Placeholder 3"/>
          <p:cNvSpPr>
            <a:spLocks noGrp="1"/>
          </p:cNvSpPr>
          <p:nvPr>
            <p:ph sz="quarter" idx="26"/>
          </p:nvPr>
        </p:nvSpPr>
        <p:spPr>
          <a:xfrm>
            <a:off x="4570433" y="1502833"/>
            <a:ext cx="2159001" cy="3200000"/>
          </a:xfr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14" name="Content Placeholder 3"/>
          <p:cNvSpPr>
            <a:spLocks noGrp="1"/>
          </p:cNvSpPr>
          <p:nvPr>
            <p:ph sz="quarter" idx="27"/>
          </p:nvPr>
        </p:nvSpPr>
        <p:spPr>
          <a:xfrm>
            <a:off x="6733046" y="1502833"/>
            <a:ext cx="2159001" cy="3200000"/>
          </a:xfr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9"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2577317467"/>
      </p:ext>
    </p:extLst>
  </p:cSld>
  <p:clrMapOvr>
    <a:masterClrMapping/>
  </p:clrMapOvr>
  <p:extLst>
    <p:ext uri="{DCECCB84-F9BA-43D5-87BE-67443E8EF086}">
      <p15:sldGuideLst xmlns:p15="http://schemas.microsoft.com/office/powerpoint/2012/main">
        <p15:guide id="1" orient="horz" pos="3200" userDrawn="1">
          <p15:clr>
            <a:srgbClr val="FBAE40"/>
          </p15:clr>
        </p15:guide>
        <p15:guide id="2" pos="384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4572000" y="1502833"/>
            <a:ext cx="4320000" cy="3217333"/>
          </a:xfrm>
          <a:prstGeom prst="rect">
            <a:avLst/>
          </a:prstGeom>
        </p:spPr>
        <p:txBody>
          <a:bodyPr>
            <a:normAutofit/>
          </a:bodyPr>
          <a:lstStyle>
            <a:lvl1pPr marL="0" indent="0">
              <a:lnSpc>
                <a:spcPct val="120000"/>
              </a:lnSpc>
              <a:buNone/>
              <a:defRPr sz="1000">
                <a:solidFill>
                  <a:schemeClr val="tx1"/>
                </a:solidFill>
                <a:latin typeface="Roboto Light"/>
                <a:cs typeface="Roboto Light"/>
              </a:defRPr>
            </a:lvl1pPr>
            <a:lvl2pPr marL="456947" indent="0">
              <a:lnSpc>
                <a:spcPct val="120000"/>
              </a:lnSpc>
              <a:buNone/>
              <a:defRPr sz="1000">
                <a:solidFill>
                  <a:schemeClr val="tx1"/>
                </a:solidFill>
                <a:latin typeface="Roboto Light"/>
                <a:cs typeface="Roboto Light"/>
              </a:defRPr>
            </a:lvl2pPr>
            <a:lvl3pPr marL="913911" indent="0">
              <a:lnSpc>
                <a:spcPct val="120000"/>
              </a:lnSpc>
              <a:buNone/>
              <a:defRPr sz="1000">
                <a:solidFill>
                  <a:schemeClr val="tx1"/>
                </a:solidFill>
                <a:latin typeface="Roboto Light"/>
                <a:cs typeface="Roboto Light"/>
              </a:defRPr>
            </a:lvl3pPr>
            <a:lvl4pPr marL="1370867" indent="0">
              <a:lnSpc>
                <a:spcPct val="120000"/>
              </a:lnSpc>
              <a:buNone/>
              <a:defRPr sz="1000">
                <a:solidFill>
                  <a:schemeClr val="tx1"/>
                </a:solidFill>
                <a:latin typeface="Roboto Light"/>
                <a:cs typeface="Roboto Light"/>
              </a:defRPr>
            </a:lvl4pPr>
            <a:lvl5pPr marL="1827821"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7"/>
          </p:nvPr>
        </p:nvSpPr>
        <p:spPr>
          <a:xfrm>
            <a:off x="4572000" y="5228194"/>
            <a:ext cx="4320000" cy="164630"/>
          </a:xfrm>
          <a:prstGeom prst="rect">
            <a:avLst/>
          </a:prstGeom>
        </p:spPr>
        <p:txBody>
          <a:bodyPr/>
          <a:lstStyle/>
          <a:p>
            <a:r>
              <a:rPr lang="en-US" dirty="0"/>
              <a:t>www.alessandri.legal</a:t>
            </a:r>
          </a:p>
        </p:txBody>
      </p:sp>
      <p:sp>
        <p:nvSpPr>
          <p:cNvPr id="11" name="Title 10"/>
          <p:cNvSpPr>
            <a:spLocks noGrp="1"/>
          </p:cNvSpPr>
          <p:nvPr>
            <p:ph type="title"/>
          </p:nvPr>
        </p:nvSpPr>
        <p:spPr>
          <a:xfrm>
            <a:off x="252469" y="910169"/>
            <a:ext cx="7900987" cy="423333"/>
          </a:xfrm>
        </p:spPr>
        <p:txBody>
          <a:bodyPr vert="horz"/>
          <a:lstStyle/>
          <a:p>
            <a:r>
              <a:rPr lang="x-none"/>
              <a:t>Click to edit Master title style</a:t>
            </a:r>
            <a:endParaRPr lang="en-US"/>
          </a:p>
        </p:txBody>
      </p:sp>
      <p:pic>
        <p:nvPicPr>
          <p:cNvPr id="2" name="Picture 1" descr="monitor.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4400" y="1971445"/>
            <a:ext cx="3240000" cy="2477550"/>
          </a:xfrm>
          <a:prstGeom prst="rect">
            <a:avLst/>
          </a:prstGeom>
          <a:effectLst>
            <a:reflection stA="40000" endPos="5000" dir="5400000" sy="-100000" algn="bl" rotWithShape="0"/>
          </a:effectLst>
        </p:spPr>
      </p:pic>
      <p:sp>
        <p:nvSpPr>
          <p:cNvPr id="4" name="Content Placeholder 3"/>
          <p:cNvSpPr>
            <a:spLocks noGrp="1"/>
          </p:cNvSpPr>
          <p:nvPr>
            <p:ph sz="quarter" idx="18"/>
          </p:nvPr>
        </p:nvSpPr>
        <p:spPr>
          <a:xfrm>
            <a:off x="1032933" y="2105546"/>
            <a:ext cx="2988000" cy="1712442"/>
          </a:xfrm>
          <a:ln>
            <a:noFill/>
          </a:ln>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8"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17219953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ound Same Side Corner Rectangle 2"/>
          <p:cNvSpPr/>
          <p:nvPr userDrawn="1"/>
        </p:nvSpPr>
        <p:spPr>
          <a:xfrm>
            <a:off x="609601" y="1841502"/>
            <a:ext cx="3505200" cy="338667"/>
          </a:xfrm>
          <a:prstGeom prst="round2SameRect">
            <a:avLst>
              <a:gd name="adj1" fmla="val 16526"/>
              <a:gd name="adj2" fmla="val 0"/>
            </a:avLst>
          </a:prstGeom>
          <a:solidFill>
            <a:schemeClr val="bg1">
              <a:lumMod val="85000"/>
            </a:schemeClr>
          </a:solidFill>
          <a:ln w="19050"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91418" tIns="45708" rIns="91418" bIns="45708" rtlCol="0" anchor="ctr"/>
          <a:lstStyle/>
          <a:p>
            <a:pPr algn="ctr"/>
            <a:endParaRPr lang="en-US" sz="1800">
              <a:solidFill>
                <a:schemeClr val="bg1">
                  <a:lumMod val="95000"/>
                </a:schemeClr>
              </a:solidFill>
            </a:endParaRPr>
          </a:p>
        </p:txBody>
      </p:sp>
      <p:sp>
        <p:nvSpPr>
          <p:cNvPr id="5" name="Content Placeholder 16"/>
          <p:cNvSpPr>
            <a:spLocks noGrp="1"/>
          </p:cNvSpPr>
          <p:nvPr>
            <p:ph sz="quarter" idx="14" hasCustomPrompt="1"/>
          </p:nvPr>
        </p:nvSpPr>
        <p:spPr>
          <a:xfrm>
            <a:off x="4572000" y="1841500"/>
            <a:ext cx="4320000" cy="2709333"/>
          </a:xfrm>
          <a:prstGeom prst="rect">
            <a:avLst/>
          </a:prstGeom>
        </p:spPr>
        <p:txBody>
          <a:bodyPr>
            <a:normAutofit/>
          </a:bodyPr>
          <a:lstStyle>
            <a:lvl1pPr marL="0" indent="0">
              <a:lnSpc>
                <a:spcPct val="120000"/>
              </a:lnSpc>
              <a:buNone/>
              <a:defRPr sz="1000">
                <a:solidFill>
                  <a:schemeClr val="tx1"/>
                </a:solidFill>
                <a:latin typeface="Roboto Light"/>
                <a:cs typeface="Roboto Light"/>
              </a:defRPr>
            </a:lvl1pPr>
            <a:lvl2pPr marL="456947" indent="0">
              <a:lnSpc>
                <a:spcPct val="120000"/>
              </a:lnSpc>
              <a:buNone/>
              <a:defRPr sz="1000">
                <a:solidFill>
                  <a:schemeClr val="tx1"/>
                </a:solidFill>
                <a:latin typeface="Roboto Light"/>
                <a:cs typeface="Roboto Light"/>
              </a:defRPr>
            </a:lvl2pPr>
            <a:lvl3pPr marL="913911" indent="0">
              <a:lnSpc>
                <a:spcPct val="120000"/>
              </a:lnSpc>
              <a:buNone/>
              <a:defRPr sz="1000">
                <a:solidFill>
                  <a:schemeClr val="tx1"/>
                </a:solidFill>
                <a:latin typeface="Roboto Light"/>
                <a:cs typeface="Roboto Light"/>
              </a:defRPr>
            </a:lvl3pPr>
            <a:lvl4pPr marL="1370867" indent="0">
              <a:lnSpc>
                <a:spcPct val="120000"/>
              </a:lnSpc>
              <a:buNone/>
              <a:defRPr sz="1000">
                <a:solidFill>
                  <a:schemeClr val="tx1"/>
                </a:solidFill>
                <a:latin typeface="Roboto Light"/>
                <a:cs typeface="Roboto Light"/>
              </a:defRPr>
            </a:lvl4pPr>
            <a:lvl5pPr marL="1827821"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7"/>
          </p:nvPr>
        </p:nvSpPr>
        <p:spPr>
          <a:xfrm>
            <a:off x="4572000" y="5228194"/>
            <a:ext cx="4320000" cy="164630"/>
          </a:xfrm>
          <a:prstGeom prst="rect">
            <a:avLst/>
          </a:prstGeom>
        </p:spPr>
        <p:txBody>
          <a:bodyPr/>
          <a:lstStyle/>
          <a:p>
            <a:r>
              <a:rPr lang="en-US" dirty="0"/>
              <a:t>www.alessandri.legal</a:t>
            </a:r>
          </a:p>
        </p:txBody>
      </p:sp>
      <p:sp>
        <p:nvSpPr>
          <p:cNvPr id="11" name="Title 10"/>
          <p:cNvSpPr>
            <a:spLocks noGrp="1"/>
          </p:cNvSpPr>
          <p:nvPr>
            <p:ph type="title"/>
          </p:nvPr>
        </p:nvSpPr>
        <p:spPr>
          <a:xfrm>
            <a:off x="252469" y="910169"/>
            <a:ext cx="7900987" cy="423333"/>
          </a:xfrm>
        </p:spPr>
        <p:txBody>
          <a:bodyPr vert="horz"/>
          <a:lstStyle/>
          <a:p>
            <a:r>
              <a:rPr lang="x-none"/>
              <a:t>Click to edit Master title style</a:t>
            </a:r>
            <a:endParaRPr lang="en-US"/>
          </a:p>
        </p:txBody>
      </p:sp>
      <p:sp>
        <p:nvSpPr>
          <p:cNvPr id="8" name="Multiply 7"/>
          <p:cNvSpPr/>
          <p:nvPr userDrawn="1"/>
        </p:nvSpPr>
        <p:spPr>
          <a:xfrm>
            <a:off x="3886203" y="1933222"/>
            <a:ext cx="152400" cy="169333"/>
          </a:xfrm>
          <a:prstGeom prst="mathMultiply">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lIns="91418" tIns="45708" rIns="91418" bIns="45708" rtlCol="0" anchor="ctr"/>
          <a:lstStyle/>
          <a:p>
            <a:pPr algn="ctr"/>
            <a:endParaRPr lang="en-US" sz="1800"/>
          </a:p>
        </p:txBody>
      </p:sp>
      <p:sp>
        <p:nvSpPr>
          <p:cNvPr id="2" name="Rectangle 1"/>
          <p:cNvSpPr/>
          <p:nvPr userDrawn="1"/>
        </p:nvSpPr>
        <p:spPr>
          <a:xfrm>
            <a:off x="685852" y="1933222"/>
            <a:ext cx="2819401" cy="169333"/>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lIns="91418" tIns="45708" rIns="91418" bIns="45708" rtlCol="0" anchor="ctr"/>
          <a:lstStyle/>
          <a:p>
            <a:pPr algn="l">
              <a:lnSpc>
                <a:spcPct val="80000"/>
              </a:lnSpc>
            </a:pPr>
            <a:r>
              <a:rPr lang="en-US" sz="600">
                <a:solidFill>
                  <a:schemeClr val="tx2"/>
                </a:solidFill>
              </a:rPr>
              <a:t>https://domain.net</a:t>
            </a:r>
          </a:p>
        </p:txBody>
      </p:sp>
      <p:sp>
        <p:nvSpPr>
          <p:cNvPr id="4" name="Content Placeholder 3"/>
          <p:cNvSpPr>
            <a:spLocks noGrp="1"/>
          </p:cNvSpPr>
          <p:nvPr>
            <p:ph sz="quarter" idx="18"/>
          </p:nvPr>
        </p:nvSpPr>
        <p:spPr>
          <a:xfrm>
            <a:off x="609601" y="2177814"/>
            <a:ext cx="3505200" cy="2031557"/>
          </a:xfrm>
          <a:ln>
            <a:solidFill>
              <a:schemeClr val="bg1">
                <a:lumMod val="85000"/>
              </a:schemeClr>
            </a:solidFill>
          </a:ln>
          <a:effectLst/>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10"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1178230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5" name="Content Placeholder 16"/>
          <p:cNvSpPr>
            <a:spLocks noGrp="1"/>
          </p:cNvSpPr>
          <p:nvPr>
            <p:ph sz="quarter" idx="14"/>
          </p:nvPr>
        </p:nvSpPr>
        <p:spPr>
          <a:xfrm>
            <a:off x="3778500" y="1672169"/>
            <a:ext cx="1620000" cy="1915333"/>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7" name="Content Placeholder 16"/>
          <p:cNvSpPr>
            <a:spLocks noGrp="1"/>
          </p:cNvSpPr>
          <p:nvPr>
            <p:ph sz="quarter" idx="19"/>
          </p:nvPr>
        </p:nvSpPr>
        <p:spPr>
          <a:xfrm>
            <a:off x="286297" y="1672169"/>
            <a:ext cx="1618723" cy="1915333"/>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8" name="Content Placeholder 16"/>
          <p:cNvSpPr>
            <a:spLocks noGrp="1"/>
          </p:cNvSpPr>
          <p:nvPr>
            <p:ph sz="quarter" idx="20"/>
          </p:nvPr>
        </p:nvSpPr>
        <p:spPr>
          <a:xfrm>
            <a:off x="2031749" y="1672169"/>
            <a:ext cx="1620000" cy="1915333"/>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2" name="Title 1"/>
          <p:cNvSpPr>
            <a:spLocks noGrp="1"/>
          </p:cNvSpPr>
          <p:nvPr>
            <p:ph type="title"/>
          </p:nvPr>
        </p:nvSpPr>
        <p:spPr/>
        <p:txBody>
          <a:bodyPr vert="horz"/>
          <a:lstStyle/>
          <a:p>
            <a:r>
              <a:rPr lang="sk-SK"/>
              <a:t>Click to edit Master title style</a:t>
            </a:r>
            <a:endParaRPr lang="en-US"/>
          </a:p>
        </p:txBody>
      </p:sp>
      <p:sp>
        <p:nvSpPr>
          <p:cNvPr id="3" name="Footer Placeholder 2"/>
          <p:cNvSpPr>
            <a:spLocks noGrp="1"/>
          </p:cNvSpPr>
          <p:nvPr>
            <p:ph type="ftr" sz="quarter" idx="21"/>
          </p:nvPr>
        </p:nvSpPr>
        <p:spPr/>
        <p:txBody>
          <a:bodyPr/>
          <a:lstStyle/>
          <a:p>
            <a:r>
              <a:rPr lang="en-US" dirty="0"/>
              <a:t>www.alessandri.legal</a:t>
            </a:r>
          </a:p>
        </p:txBody>
      </p:sp>
      <p:sp>
        <p:nvSpPr>
          <p:cNvPr id="9" name="Content Placeholder 16"/>
          <p:cNvSpPr>
            <a:spLocks noGrp="1"/>
          </p:cNvSpPr>
          <p:nvPr>
            <p:ph sz="quarter" idx="22"/>
          </p:nvPr>
        </p:nvSpPr>
        <p:spPr>
          <a:xfrm>
            <a:off x="3778500" y="3704171"/>
            <a:ext cx="1620000" cy="11006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10" name="Content Placeholder 16"/>
          <p:cNvSpPr>
            <a:spLocks noGrp="1"/>
          </p:cNvSpPr>
          <p:nvPr>
            <p:ph sz="quarter" idx="23"/>
          </p:nvPr>
        </p:nvSpPr>
        <p:spPr>
          <a:xfrm>
            <a:off x="286297" y="3704171"/>
            <a:ext cx="1618723" cy="11006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11" name="Content Placeholder 16"/>
          <p:cNvSpPr>
            <a:spLocks noGrp="1"/>
          </p:cNvSpPr>
          <p:nvPr>
            <p:ph sz="quarter" idx="24"/>
          </p:nvPr>
        </p:nvSpPr>
        <p:spPr>
          <a:xfrm>
            <a:off x="2031749" y="3704171"/>
            <a:ext cx="1620000" cy="11006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12" name="Content Placeholder 16"/>
          <p:cNvSpPr>
            <a:spLocks noGrp="1"/>
          </p:cNvSpPr>
          <p:nvPr>
            <p:ph sz="quarter" idx="25"/>
          </p:nvPr>
        </p:nvSpPr>
        <p:spPr>
          <a:xfrm>
            <a:off x="5525251" y="1672169"/>
            <a:ext cx="1620000" cy="1915333"/>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13" name="Content Placeholder 16"/>
          <p:cNvSpPr>
            <a:spLocks noGrp="1"/>
          </p:cNvSpPr>
          <p:nvPr>
            <p:ph sz="quarter" idx="26"/>
          </p:nvPr>
        </p:nvSpPr>
        <p:spPr>
          <a:xfrm>
            <a:off x="5525251" y="3704171"/>
            <a:ext cx="1620000" cy="11006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14" name="Content Placeholder 16"/>
          <p:cNvSpPr>
            <a:spLocks noGrp="1"/>
          </p:cNvSpPr>
          <p:nvPr>
            <p:ph sz="quarter" idx="27"/>
          </p:nvPr>
        </p:nvSpPr>
        <p:spPr>
          <a:xfrm>
            <a:off x="7272000" y="1672169"/>
            <a:ext cx="1620000" cy="1915333"/>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15" name="Content Placeholder 16"/>
          <p:cNvSpPr>
            <a:spLocks noGrp="1"/>
          </p:cNvSpPr>
          <p:nvPr>
            <p:ph sz="quarter" idx="28"/>
          </p:nvPr>
        </p:nvSpPr>
        <p:spPr>
          <a:xfrm>
            <a:off x="7272000" y="3704171"/>
            <a:ext cx="1620000" cy="11006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20"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39904300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8_Slide 1">
    <p:spTree>
      <p:nvGrpSpPr>
        <p:cNvPr id="1" name=""/>
        <p:cNvGrpSpPr/>
        <p:nvPr/>
      </p:nvGrpSpPr>
      <p:grpSpPr>
        <a:xfrm>
          <a:off x="0" y="0"/>
          <a:ext cx="0" cy="0"/>
          <a:chOff x="0" y="0"/>
          <a:chExt cx="0" cy="0"/>
        </a:xfrm>
      </p:grpSpPr>
      <p:sp>
        <p:nvSpPr>
          <p:cNvPr id="4" name="Content Placeholder 3"/>
          <p:cNvSpPr>
            <a:spLocks noGrp="1"/>
          </p:cNvSpPr>
          <p:nvPr>
            <p:ph sz="quarter" idx="17"/>
          </p:nvPr>
        </p:nvSpPr>
        <p:spPr>
          <a:xfrm>
            <a:off x="252416" y="1502833"/>
            <a:ext cx="4319588" cy="3217333"/>
          </a:xfrm>
          <a:prstGeom prst="rect">
            <a:avLst/>
          </a:prstGeom>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itle 4"/>
          <p:cNvSpPr>
            <a:spLocks noGrp="1"/>
          </p:cNvSpPr>
          <p:nvPr>
            <p:ph type="title"/>
          </p:nvPr>
        </p:nvSpPr>
        <p:spPr/>
        <p:txBody>
          <a:bodyPr vert="horz"/>
          <a:lstStyle/>
          <a:p>
            <a:r>
              <a:rPr lang="x-none"/>
              <a:t>Click to edit Master title style</a:t>
            </a:r>
            <a:endParaRPr lang="en-US"/>
          </a:p>
        </p:txBody>
      </p:sp>
      <p:sp>
        <p:nvSpPr>
          <p:cNvPr id="6" name="Footer Placeholder 5"/>
          <p:cNvSpPr>
            <a:spLocks noGrp="1"/>
          </p:cNvSpPr>
          <p:nvPr>
            <p:ph type="ftr" sz="quarter" idx="18"/>
          </p:nvPr>
        </p:nvSpPr>
        <p:spPr>
          <a:xfrm>
            <a:off x="4572000" y="5228194"/>
            <a:ext cx="4320000" cy="164630"/>
          </a:xfrm>
          <a:prstGeom prst="rect">
            <a:avLst/>
          </a:prstGeom>
        </p:spPr>
        <p:txBody>
          <a:bodyPr/>
          <a:lstStyle/>
          <a:p>
            <a:r>
              <a:rPr lang="en-US" dirty="0"/>
              <a:t>www.alessandri.legal</a:t>
            </a:r>
          </a:p>
        </p:txBody>
      </p:sp>
      <p:pic>
        <p:nvPicPr>
          <p:cNvPr id="2" name="Picture 1" descr="laptop.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32000" y="2204527"/>
            <a:ext cx="3600000" cy="2057705"/>
          </a:xfrm>
          <a:prstGeom prst="rect">
            <a:avLst/>
          </a:prstGeom>
          <a:effectLst>
            <a:reflection stA="40000" endPos="5000" dir="5400000" sy="-100000" algn="bl" rotWithShape="0"/>
          </a:effectLst>
        </p:spPr>
      </p:pic>
      <p:sp>
        <p:nvSpPr>
          <p:cNvPr id="7" name="Content Placeholder 3"/>
          <p:cNvSpPr>
            <a:spLocks noGrp="1"/>
          </p:cNvSpPr>
          <p:nvPr>
            <p:ph sz="quarter" idx="19"/>
          </p:nvPr>
        </p:nvSpPr>
        <p:spPr>
          <a:xfrm>
            <a:off x="5334000" y="2316352"/>
            <a:ext cx="2772000" cy="1699148"/>
          </a:xfrm>
          <a:effectLst>
            <a:reflection stA="20000" endPos="10000" dir="5400000" sy="-100000" algn="bl" rotWithShape="0"/>
          </a:effectLst>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9"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229495086"/>
      </p:ext>
    </p:extLst>
  </p:cSld>
  <p:clrMapOvr>
    <a:masterClrMapping/>
  </p:clrMapOvr>
  <p:extLst>
    <p:ext uri="{DCECCB84-F9BA-43D5-87BE-67443E8EF086}">
      <p15:sldGuideLst xmlns:p15="http://schemas.microsoft.com/office/powerpoint/2012/main">
        <p15:guide id="1" orient="horz" pos="3200" userDrawn="1">
          <p15:clr>
            <a:srgbClr val="FBAE40"/>
          </p15:clr>
        </p15:guide>
        <p15:guide id="2" pos="384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Slide 1">
    <p:spTree>
      <p:nvGrpSpPr>
        <p:cNvPr id="1" name=""/>
        <p:cNvGrpSpPr/>
        <p:nvPr/>
      </p:nvGrpSpPr>
      <p:grpSpPr>
        <a:xfrm>
          <a:off x="0" y="0"/>
          <a:ext cx="0" cy="0"/>
          <a:chOff x="0" y="0"/>
          <a:chExt cx="0" cy="0"/>
        </a:xfrm>
      </p:grpSpPr>
      <p:sp>
        <p:nvSpPr>
          <p:cNvPr id="2" name="Footer Placeholder 1"/>
          <p:cNvSpPr>
            <a:spLocks noGrp="1"/>
          </p:cNvSpPr>
          <p:nvPr>
            <p:ph type="ftr" sz="quarter" idx="17"/>
          </p:nvPr>
        </p:nvSpPr>
        <p:spPr>
          <a:xfrm>
            <a:off x="4572000" y="5228194"/>
            <a:ext cx="4320000" cy="164630"/>
          </a:xfrm>
          <a:prstGeom prst="rect">
            <a:avLst/>
          </a:prstGeom>
        </p:spPr>
        <p:txBody>
          <a:bodyPr/>
          <a:lstStyle/>
          <a:p>
            <a:r>
              <a:rPr lang="en-US" dirty="0"/>
              <a:t>www.alessandri.legal</a:t>
            </a:r>
          </a:p>
        </p:txBody>
      </p:sp>
      <p:sp>
        <p:nvSpPr>
          <p:cNvPr id="4" name="Title 3"/>
          <p:cNvSpPr>
            <a:spLocks noGrp="1"/>
          </p:cNvSpPr>
          <p:nvPr>
            <p:ph type="title"/>
          </p:nvPr>
        </p:nvSpPr>
        <p:spPr>
          <a:xfrm>
            <a:off x="252067" y="910169"/>
            <a:ext cx="7901399" cy="423333"/>
          </a:xfrm>
        </p:spPr>
        <p:txBody>
          <a:bodyPr vert="horz"/>
          <a:lstStyle/>
          <a:p>
            <a:r>
              <a:rPr lang="x-none"/>
              <a:t>Click to edit Master title style</a:t>
            </a:r>
            <a:endParaRPr lang="en-US"/>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08458" y="1502834"/>
            <a:ext cx="2154756" cy="3217332"/>
          </a:xfrm>
          <a:prstGeom prst="rect">
            <a:avLst/>
          </a:prstGeom>
          <a:effectLst>
            <a:outerShdw blurRad="165100" dist="88900" dir="2880000" algn="tl" rotWithShape="0">
              <a:srgbClr val="000000">
                <a:alpha val="37000"/>
              </a:srgbClr>
            </a:outerShdw>
          </a:effectLst>
        </p:spPr>
      </p:pic>
      <p:sp>
        <p:nvSpPr>
          <p:cNvPr id="6" name="Content Placeholder 16"/>
          <p:cNvSpPr>
            <a:spLocks noGrp="1"/>
          </p:cNvSpPr>
          <p:nvPr>
            <p:ph sz="quarter" idx="14" hasCustomPrompt="1"/>
          </p:nvPr>
        </p:nvSpPr>
        <p:spPr>
          <a:xfrm>
            <a:off x="251999" y="1502833"/>
            <a:ext cx="5234400" cy="3217333"/>
          </a:xfrm>
          <a:prstGeom prst="rect">
            <a:avLst/>
          </a:prstGeom>
        </p:spPr>
        <p:txBody>
          <a:bodyPr>
            <a:normAutofit/>
          </a:bodyPr>
          <a:lstStyle>
            <a:lvl1pPr marL="0" indent="0">
              <a:lnSpc>
                <a:spcPct val="120000"/>
              </a:lnSpc>
              <a:buNone/>
              <a:defRPr sz="1000">
                <a:solidFill>
                  <a:schemeClr val="tx1"/>
                </a:solidFill>
                <a:latin typeface="Roboto Light"/>
                <a:cs typeface="Roboto Light"/>
              </a:defRPr>
            </a:lvl1pPr>
            <a:lvl2pPr marL="456947" indent="0">
              <a:lnSpc>
                <a:spcPct val="120000"/>
              </a:lnSpc>
              <a:buNone/>
              <a:defRPr sz="1000">
                <a:solidFill>
                  <a:schemeClr val="tx1"/>
                </a:solidFill>
                <a:latin typeface="Roboto Light"/>
                <a:cs typeface="Roboto Light"/>
              </a:defRPr>
            </a:lvl2pPr>
            <a:lvl3pPr marL="913911" indent="0">
              <a:lnSpc>
                <a:spcPct val="120000"/>
              </a:lnSpc>
              <a:buNone/>
              <a:defRPr sz="1000">
                <a:solidFill>
                  <a:schemeClr val="tx1"/>
                </a:solidFill>
                <a:latin typeface="Roboto Light"/>
                <a:cs typeface="Roboto Light"/>
              </a:defRPr>
            </a:lvl3pPr>
            <a:lvl4pPr marL="1370867" indent="0">
              <a:lnSpc>
                <a:spcPct val="120000"/>
              </a:lnSpc>
              <a:buNone/>
              <a:defRPr sz="1000">
                <a:solidFill>
                  <a:schemeClr val="tx1"/>
                </a:solidFill>
                <a:latin typeface="Roboto Light"/>
                <a:cs typeface="Roboto Light"/>
              </a:defRPr>
            </a:lvl4pPr>
            <a:lvl5pPr marL="1827821"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p:cNvSpPr>
            <a:spLocks noGrp="1"/>
          </p:cNvSpPr>
          <p:nvPr>
            <p:ph sz="quarter" idx="19"/>
          </p:nvPr>
        </p:nvSpPr>
        <p:spPr>
          <a:xfrm>
            <a:off x="6308925" y="1822917"/>
            <a:ext cx="1950429" cy="2600000"/>
          </a:xfrm>
          <a:ln>
            <a:noFill/>
          </a:ln>
        </p:spPr>
        <p:txBody>
          <a:bodyPr/>
          <a:lstStyle/>
          <a:p>
            <a:pPr lvl="0"/>
            <a:r>
              <a:rPr lang="x-none"/>
              <a:t>Click to edit Master text styles</a:t>
            </a:r>
            <a:endParaRPr lang="en-US"/>
          </a:p>
        </p:txBody>
      </p:sp>
      <p:sp>
        <p:nvSpPr>
          <p:cNvPr id="9"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177447840"/>
      </p:ext>
    </p:extLst>
  </p:cSld>
  <p:clrMapOvr>
    <a:masterClrMapping/>
  </p:clrMapOvr>
  <p:extLst>
    <p:ext uri="{DCECCB84-F9BA-43D5-87BE-67443E8EF086}">
      <p15:sldGuideLst xmlns:p15="http://schemas.microsoft.com/office/powerpoint/2012/main">
        <p15:guide id="1" orient="horz" pos="3200" userDrawn="1">
          <p15:clr>
            <a:srgbClr val="FBAE40"/>
          </p15:clr>
        </p15:guide>
        <p15:guide id="2" pos="384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Slide 1">
    <p:spTree>
      <p:nvGrpSpPr>
        <p:cNvPr id="1" name=""/>
        <p:cNvGrpSpPr/>
        <p:nvPr/>
      </p:nvGrpSpPr>
      <p:grpSpPr>
        <a:xfrm>
          <a:off x="0" y="0"/>
          <a:ext cx="0" cy="0"/>
          <a:chOff x="0" y="0"/>
          <a:chExt cx="0" cy="0"/>
        </a:xfrm>
      </p:grpSpPr>
      <p:sp>
        <p:nvSpPr>
          <p:cNvPr id="2" name="Footer Placeholder 1"/>
          <p:cNvSpPr>
            <a:spLocks noGrp="1"/>
          </p:cNvSpPr>
          <p:nvPr>
            <p:ph type="ftr" sz="quarter" idx="17"/>
          </p:nvPr>
        </p:nvSpPr>
        <p:spPr>
          <a:xfrm>
            <a:off x="4572000" y="5228194"/>
            <a:ext cx="4320000" cy="164630"/>
          </a:xfrm>
          <a:prstGeom prst="rect">
            <a:avLst/>
          </a:prstGeom>
        </p:spPr>
        <p:txBody>
          <a:bodyPr/>
          <a:lstStyle/>
          <a:p>
            <a:r>
              <a:rPr lang="en-US" dirty="0"/>
              <a:t>www.alessandri.legal</a:t>
            </a:r>
          </a:p>
        </p:txBody>
      </p:sp>
      <p:sp>
        <p:nvSpPr>
          <p:cNvPr id="4" name="Title 3"/>
          <p:cNvSpPr>
            <a:spLocks noGrp="1"/>
          </p:cNvSpPr>
          <p:nvPr>
            <p:ph type="title"/>
          </p:nvPr>
        </p:nvSpPr>
        <p:spPr>
          <a:xfrm>
            <a:off x="252067" y="910169"/>
            <a:ext cx="7901399" cy="423333"/>
          </a:xfrm>
        </p:spPr>
        <p:txBody>
          <a:bodyPr vert="horz"/>
          <a:lstStyle/>
          <a:p>
            <a:r>
              <a:rPr lang="x-none"/>
              <a:t>Click to edit Master title style</a:t>
            </a:r>
            <a:endParaRPr lang="en-US"/>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532" y="1502834"/>
            <a:ext cx="1644625" cy="3217332"/>
          </a:xfrm>
          <a:prstGeom prst="rect">
            <a:avLst/>
          </a:prstGeom>
          <a:effectLst>
            <a:outerShdw blurRad="165100" dist="88900" dir="2880000" algn="tl" rotWithShape="0">
              <a:srgbClr val="000000">
                <a:alpha val="37000"/>
              </a:srgbClr>
            </a:outerShdw>
          </a:effectLst>
        </p:spPr>
      </p:pic>
      <p:sp>
        <p:nvSpPr>
          <p:cNvPr id="6" name="Content Placeholder 16"/>
          <p:cNvSpPr>
            <a:spLocks noGrp="1"/>
          </p:cNvSpPr>
          <p:nvPr>
            <p:ph sz="quarter" idx="14" hasCustomPrompt="1"/>
          </p:nvPr>
        </p:nvSpPr>
        <p:spPr>
          <a:xfrm>
            <a:off x="3657600" y="1502833"/>
            <a:ext cx="5234400" cy="3217333"/>
          </a:xfrm>
          <a:prstGeom prst="rect">
            <a:avLst/>
          </a:prstGeom>
        </p:spPr>
        <p:txBody>
          <a:bodyPr>
            <a:normAutofit/>
          </a:bodyPr>
          <a:lstStyle>
            <a:lvl1pPr marL="0" indent="0">
              <a:lnSpc>
                <a:spcPct val="120000"/>
              </a:lnSpc>
              <a:buNone/>
              <a:defRPr sz="1000">
                <a:solidFill>
                  <a:schemeClr val="tx1"/>
                </a:solidFill>
                <a:latin typeface="Roboto Light"/>
                <a:cs typeface="Roboto Light"/>
              </a:defRPr>
            </a:lvl1pPr>
            <a:lvl2pPr marL="456947" indent="0">
              <a:lnSpc>
                <a:spcPct val="120000"/>
              </a:lnSpc>
              <a:buNone/>
              <a:defRPr sz="1000">
                <a:solidFill>
                  <a:schemeClr val="tx1"/>
                </a:solidFill>
                <a:latin typeface="Roboto Light"/>
                <a:cs typeface="Roboto Light"/>
              </a:defRPr>
            </a:lvl2pPr>
            <a:lvl3pPr marL="913911" indent="0">
              <a:lnSpc>
                <a:spcPct val="120000"/>
              </a:lnSpc>
              <a:buNone/>
              <a:defRPr sz="1000">
                <a:solidFill>
                  <a:schemeClr val="tx1"/>
                </a:solidFill>
                <a:latin typeface="Roboto Light"/>
                <a:cs typeface="Roboto Light"/>
              </a:defRPr>
            </a:lvl3pPr>
            <a:lvl4pPr marL="1370867" indent="0">
              <a:lnSpc>
                <a:spcPct val="120000"/>
              </a:lnSpc>
              <a:buNone/>
              <a:defRPr sz="1000">
                <a:solidFill>
                  <a:schemeClr val="tx1"/>
                </a:solidFill>
                <a:latin typeface="Roboto Light"/>
                <a:cs typeface="Roboto Light"/>
              </a:defRPr>
            </a:lvl4pPr>
            <a:lvl5pPr marL="1827821"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p:cNvSpPr>
            <a:spLocks noGrp="1"/>
          </p:cNvSpPr>
          <p:nvPr>
            <p:ph sz="quarter" idx="19"/>
          </p:nvPr>
        </p:nvSpPr>
        <p:spPr>
          <a:xfrm>
            <a:off x="1070362" y="1972033"/>
            <a:ext cx="1432956" cy="2317749"/>
          </a:xfrm>
          <a:ln>
            <a:noFill/>
          </a:ln>
        </p:spPr>
        <p:txBody>
          <a:bodyPr/>
          <a:lstStyle/>
          <a:p>
            <a:pPr lvl="0"/>
            <a:r>
              <a:rPr lang="x-none"/>
              <a:t>Click to edit Master text styles</a:t>
            </a:r>
            <a:endParaRPr lang="en-US"/>
          </a:p>
        </p:txBody>
      </p:sp>
      <p:sp>
        <p:nvSpPr>
          <p:cNvPr id="9"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771053577"/>
      </p:ext>
    </p:extLst>
  </p:cSld>
  <p:clrMapOvr>
    <a:masterClrMapping/>
  </p:clrMapOvr>
  <p:extLst>
    <p:ext uri="{DCECCB84-F9BA-43D5-87BE-67443E8EF086}">
      <p15:sldGuideLst xmlns:p15="http://schemas.microsoft.com/office/powerpoint/2012/main">
        <p15:guide id="1" orient="horz" pos="3200" userDrawn="1">
          <p15:clr>
            <a:srgbClr val="FBAE40"/>
          </p15:clr>
        </p15:guide>
        <p15:guide id="2" pos="384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6732000" y="1502833"/>
            <a:ext cx="2160000" cy="32000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47" indent="0">
              <a:lnSpc>
                <a:spcPct val="120000"/>
              </a:lnSpc>
              <a:buNone/>
              <a:defRPr sz="1000">
                <a:solidFill>
                  <a:schemeClr val="tx1"/>
                </a:solidFill>
                <a:latin typeface="Roboto Light"/>
                <a:cs typeface="Roboto Light"/>
              </a:defRPr>
            </a:lvl2pPr>
            <a:lvl3pPr marL="913911" indent="0">
              <a:lnSpc>
                <a:spcPct val="120000"/>
              </a:lnSpc>
              <a:buNone/>
              <a:defRPr sz="1000">
                <a:solidFill>
                  <a:schemeClr val="tx1"/>
                </a:solidFill>
                <a:latin typeface="Roboto Light"/>
                <a:cs typeface="Roboto Light"/>
              </a:defRPr>
            </a:lvl3pPr>
            <a:lvl4pPr marL="1370867" indent="0">
              <a:lnSpc>
                <a:spcPct val="120000"/>
              </a:lnSpc>
              <a:buNone/>
              <a:defRPr sz="1000">
                <a:solidFill>
                  <a:schemeClr val="tx1"/>
                </a:solidFill>
                <a:latin typeface="Roboto Light"/>
                <a:cs typeface="Roboto Light"/>
              </a:defRPr>
            </a:lvl4pPr>
            <a:lvl5pPr marL="1827821"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7"/>
          </p:nvPr>
        </p:nvSpPr>
        <p:spPr>
          <a:xfrm>
            <a:off x="4572000" y="5228194"/>
            <a:ext cx="4320000" cy="164630"/>
          </a:xfrm>
          <a:prstGeom prst="rect">
            <a:avLst/>
          </a:prstGeom>
        </p:spPr>
        <p:txBody>
          <a:bodyPr/>
          <a:lstStyle/>
          <a:p>
            <a:r>
              <a:rPr lang="en-US" dirty="0"/>
              <a:t>www.alessandri.legal</a:t>
            </a:r>
          </a:p>
        </p:txBody>
      </p:sp>
      <p:sp>
        <p:nvSpPr>
          <p:cNvPr id="7" name="Content Placeholder 16"/>
          <p:cNvSpPr>
            <a:spLocks noGrp="1"/>
          </p:cNvSpPr>
          <p:nvPr>
            <p:ph sz="quarter" idx="19" hasCustomPrompt="1"/>
          </p:nvPr>
        </p:nvSpPr>
        <p:spPr>
          <a:xfrm>
            <a:off x="252416" y="1502833"/>
            <a:ext cx="2159588" cy="32000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47" indent="0">
              <a:lnSpc>
                <a:spcPct val="120000"/>
              </a:lnSpc>
              <a:buNone/>
              <a:defRPr sz="1000">
                <a:solidFill>
                  <a:schemeClr val="tx1"/>
                </a:solidFill>
                <a:latin typeface="Roboto Light"/>
                <a:cs typeface="Roboto Light"/>
              </a:defRPr>
            </a:lvl2pPr>
            <a:lvl3pPr marL="913911" indent="0">
              <a:lnSpc>
                <a:spcPct val="120000"/>
              </a:lnSpc>
              <a:buNone/>
              <a:defRPr sz="1000">
                <a:solidFill>
                  <a:schemeClr val="tx1"/>
                </a:solidFill>
                <a:latin typeface="Roboto Light"/>
                <a:cs typeface="Roboto Light"/>
              </a:defRPr>
            </a:lvl3pPr>
            <a:lvl4pPr marL="1370867" indent="0">
              <a:lnSpc>
                <a:spcPct val="120000"/>
              </a:lnSpc>
              <a:buNone/>
              <a:defRPr sz="1000">
                <a:solidFill>
                  <a:schemeClr val="tx1"/>
                </a:solidFill>
                <a:latin typeface="Roboto Light"/>
                <a:cs typeface="Roboto Light"/>
              </a:defRPr>
            </a:lvl4pPr>
            <a:lvl5pPr marL="1827821"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vert="horz"/>
          <a:lstStyle/>
          <a:p>
            <a:r>
              <a:rPr lang="x-none"/>
              <a:t>Click to edit Master title style</a:t>
            </a:r>
            <a:endParaRPr lang="en-US"/>
          </a:p>
        </p:txBody>
      </p:sp>
      <p:sp>
        <p:nvSpPr>
          <p:cNvPr id="9"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26385168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Content Placeholder 16"/>
          <p:cNvSpPr>
            <a:spLocks noGrp="1"/>
          </p:cNvSpPr>
          <p:nvPr>
            <p:ph sz="quarter" idx="19" hasCustomPrompt="1"/>
          </p:nvPr>
        </p:nvSpPr>
        <p:spPr>
          <a:xfrm>
            <a:off x="252418" y="1502833"/>
            <a:ext cx="8639588" cy="3217333"/>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47" indent="0">
              <a:lnSpc>
                <a:spcPct val="120000"/>
              </a:lnSpc>
              <a:buNone/>
              <a:defRPr sz="1000">
                <a:solidFill>
                  <a:schemeClr val="tx1"/>
                </a:solidFill>
                <a:latin typeface="Roboto Light"/>
                <a:cs typeface="Roboto Light"/>
              </a:defRPr>
            </a:lvl2pPr>
            <a:lvl3pPr marL="913911" indent="0">
              <a:lnSpc>
                <a:spcPct val="120000"/>
              </a:lnSpc>
              <a:buNone/>
              <a:defRPr sz="1000">
                <a:solidFill>
                  <a:schemeClr val="tx1"/>
                </a:solidFill>
                <a:latin typeface="Roboto Light"/>
                <a:cs typeface="Roboto Light"/>
              </a:defRPr>
            </a:lvl3pPr>
            <a:lvl4pPr marL="1370867" indent="0">
              <a:lnSpc>
                <a:spcPct val="120000"/>
              </a:lnSpc>
              <a:buNone/>
              <a:defRPr sz="1000">
                <a:solidFill>
                  <a:schemeClr val="tx1"/>
                </a:solidFill>
                <a:latin typeface="Roboto Light"/>
                <a:cs typeface="Roboto Light"/>
              </a:defRPr>
            </a:lvl4pPr>
            <a:lvl5pPr marL="1827821"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vert="horz"/>
          <a:lstStyle/>
          <a:p>
            <a:r>
              <a:rPr lang="x-none"/>
              <a:t>Click to edit Master title style</a:t>
            </a:r>
            <a:endParaRPr lang="en-US"/>
          </a:p>
        </p:txBody>
      </p:sp>
      <p:sp>
        <p:nvSpPr>
          <p:cNvPr id="3" name="Footer Placeholder 2"/>
          <p:cNvSpPr>
            <a:spLocks noGrp="1"/>
          </p:cNvSpPr>
          <p:nvPr>
            <p:ph type="ftr" sz="quarter" idx="20"/>
          </p:nvPr>
        </p:nvSpPr>
        <p:spPr/>
        <p:txBody>
          <a:bodyPr/>
          <a:lstStyle/>
          <a:p>
            <a:r>
              <a:rPr lang="en-US" dirty="0"/>
              <a:t>www.alessandri.legal</a:t>
            </a:r>
          </a:p>
        </p:txBody>
      </p:sp>
      <p:sp>
        <p:nvSpPr>
          <p:cNvPr id="6"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32091268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4572000" y="1502833"/>
            <a:ext cx="4320000" cy="3217333"/>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47" indent="0">
              <a:lnSpc>
                <a:spcPct val="120000"/>
              </a:lnSpc>
              <a:buNone/>
              <a:defRPr sz="1000">
                <a:solidFill>
                  <a:schemeClr val="tx1"/>
                </a:solidFill>
                <a:latin typeface="Roboto Light"/>
                <a:cs typeface="Roboto Light"/>
              </a:defRPr>
            </a:lvl2pPr>
            <a:lvl3pPr marL="913911" indent="0">
              <a:lnSpc>
                <a:spcPct val="120000"/>
              </a:lnSpc>
              <a:buNone/>
              <a:defRPr sz="1000">
                <a:solidFill>
                  <a:schemeClr val="tx1"/>
                </a:solidFill>
                <a:latin typeface="Roboto Light"/>
                <a:cs typeface="Roboto Light"/>
              </a:defRPr>
            </a:lvl3pPr>
            <a:lvl4pPr marL="1370867" indent="0">
              <a:lnSpc>
                <a:spcPct val="120000"/>
              </a:lnSpc>
              <a:buNone/>
              <a:defRPr sz="1000">
                <a:solidFill>
                  <a:schemeClr val="tx1"/>
                </a:solidFill>
                <a:latin typeface="Roboto Light"/>
                <a:cs typeface="Roboto Light"/>
              </a:defRPr>
            </a:lvl4pPr>
            <a:lvl5pPr marL="1827821"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6"/>
          <p:cNvSpPr>
            <a:spLocks noGrp="1"/>
          </p:cNvSpPr>
          <p:nvPr>
            <p:ph sz="quarter" idx="19" hasCustomPrompt="1"/>
          </p:nvPr>
        </p:nvSpPr>
        <p:spPr>
          <a:xfrm>
            <a:off x="252412" y="1502833"/>
            <a:ext cx="4320000" cy="3217333"/>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47" indent="0">
              <a:lnSpc>
                <a:spcPct val="120000"/>
              </a:lnSpc>
              <a:buNone/>
              <a:defRPr sz="1000">
                <a:solidFill>
                  <a:schemeClr val="tx1"/>
                </a:solidFill>
                <a:latin typeface="Roboto Light"/>
                <a:cs typeface="Roboto Light"/>
              </a:defRPr>
            </a:lvl2pPr>
            <a:lvl3pPr marL="913911" indent="0">
              <a:lnSpc>
                <a:spcPct val="120000"/>
              </a:lnSpc>
              <a:buNone/>
              <a:defRPr sz="1000">
                <a:solidFill>
                  <a:schemeClr val="tx1"/>
                </a:solidFill>
                <a:latin typeface="Roboto Light"/>
                <a:cs typeface="Roboto Light"/>
              </a:defRPr>
            </a:lvl3pPr>
            <a:lvl4pPr marL="1370867" indent="0">
              <a:lnSpc>
                <a:spcPct val="120000"/>
              </a:lnSpc>
              <a:buNone/>
              <a:defRPr sz="1000">
                <a:solidFill>
                  <a:schemeClr val="tx1"/>
                </a:solidFill>
                <a:latin typeface="Roboto Light"/>
                <a:cs typeface="Roboto Light"/>
              </a:defRPr>
            </a:lvl4pPr>
            <a:lvl5pPr marL="1827821"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vert="horz"/>
          <a:lstStyle/>
          <a:p>
            <a:r>
              <a:rPr lang="x-none"/>
              <a:t>Click to edit Master title style</a:t>
            </a:r>
            <a:endParaRPr lang="en-US"/>
          </a:p>
        </p:txBody>
      </p:sp>
      <p:sp>
        <p:nvSpPr>
          <p:cNvPr id="3" name="Footer Placeholder 2"/>
          <p:cNvSpPr>
            <a:spLocks noGrp="1"/>
          </p:cNvSpPr>
          <p:nvPr>
            <p:ph type="ftr" sz="quarter" idx="20"/>
          </p:nvPr>
        </p:nvSpPr>
        <p:spPr/>
        <p:txBody>
          <a:bodyPr/>
          <a:lstStyle/>
          <a:p>
            <a:r>
              <a:rPr lang="en-US" dirty="0"/>
              <a:t>www.alessandri.legal</a:t>
            </a:r>
          </a:p>
        </p:txBody>
      </p:sp>
      <p:sp>
        <p:nvSpPr>
          <p:cNvPr id="8"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23405719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Content Placeholder 16"/>
          <p:cNvSpPr>
            <a:spLocks noGrp="1" noChangeAspect="1"/>
          </p:cNvSpPr>
          <p:nvPr>
            <p:ph sz="quarter" idx="14" hasCustomPrompt="1"/>
          </p:nvPr>
        </p:nvSpPr>
        <p:spPr>
          <a:xfrm>
            <a:off x="6192000" y="1672169"/>
            <a:ext cx="2700000" cy="1915333"/>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6"/>
          <p:cNvSpPr>
            <a:spLocks noGrp="1" noChangeAspect="1"/>
          </p:cNvSpPr>
          <p:nvPr>
            <p:ph sz="quarter" idx="19" hasCustomPrompt="1"/>
          </p:nvPr>
        </p:nvSpPr>
        <p:spPr>
          <a:xfrm>
            <a:off x="286279" y="1672169"/>
            <a:ext cx="2700000" cy="1915333"/>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6"/>
          <p:cNvSpPr>
            <a:spLocks noGrp="1" noChangeAspect="1"/>
          </p:cNvSpPr>
          <p:nvPr>
            <p:ph sz="quarter" idx="20" hasCustomPrompt="1"/>
          </p:nvPr>
        </p:nvSpPr>
        <p:spPr>
          <a:xfrm>
            <a:off x="3239140" y="1672169"/>
            <a:ext cx="2700000" cy="1915333"/>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vert="horz"/>
          <a:lstStyle/>
          <a:p>
            <a:r>
              <a:rPr lang="x-none"/>
              <a:t>Click to edit Master title style</a:t>
            </a:r>
            <a:endParaRPr lang="en-US"/>
          </a:p>
        </p:txBody>
      </p:sp>
      <p:sp>
        <p:nvSpPr>
          <p:cNvPr id="3" name="Footer Placeholder 2"/>
          <p:cNvSpPr>
            <a:spLocks noGrp="1"/>
          </p:cNvSpPr>
          <p:nvPr>
            <p:ph type="ftr" sz="quarter" idx="21"/>
          </p:nvPr>
        </p:nvSpPr>
        <p:spPr/>
        <p:txBody>
          <a:bodyPr/>
          <a:lstStyle/>
          <a:p>
            <a:r>
              <a:rPr lang="en-US" dirty="0"/>
              <a:t>www.alessandri.legal</a:t>
            </a:r>
          </a:p>
        </p:txBody>
      </p:sp>
      <p:sp>
        <p:nvSpPr>
          <p:cNvPr id="9" name="Content Placeholder 16"/>
          <p:cNvSpPr>
            <a:spLocks noGrp="1" noChangeAspect="1"/>
          </p:cNvSpPr>
          <p:nvPr>
            <p:ph sz="quarter" idx="22" hasCustomPrompt="1"/>
          </p:nvPr>
        </p:nvSpPr>
        <p:spPr>
          <a:xfrm>
            <a:off x="6192000" y="3704171"/>
            <a:ext cx="2700000" cy="11006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6"/>
          <p:cNvSpPr>
            <a:spLocks noGrp="1" noChangeAspect="1"/>
          </p:cNvSpPr>
          <p:nvPr>
            <p:ph sz="quarter" idx="23" hasCustomPrompt="1"/>
          </p:nvPr>
        </p:nvSpPr>
        <p:spPr>
          <a:xfrm>
            <a:off x="286279" y="3704171"/>
            <a:ext cx="2700000" cy="11006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6"/>
          <p:cNvSpPr>
            <a:spLocks noGrp="1" noChangeAspect="1"/>
          </p:cNvSpPr>
          <p:nvPr>
            <p:ph sz="quarter" idx="24" hasCustomPrompt="1"/>
          </p:nvPr>
        </p:nvSpPr>
        <p:spPr>
          <a:xfrm>
            <a:off x="3239140" y="3704171"/>
            <a:ext cx="2700000" cy="11006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39599239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_Slide 1">
    <p:spTree>
      <p:nvGrpSpPr>
        <p:cNvPr id="1" name=""/>
        <p:cNvGrpSpPr/>
        <p:nvPr/>
      </p:nvGrpSpPr>
      <p:grpSpPr>
        <a:xfrm>
          <a:off x="0" y="0"/>
          <a:ext cx="0" cy="0"/>
          <a:chOff x="0" y="0"/>
          <a:chExt cx="0" cy="0"/>
        </a:xfrm>
      </p:grpSpPr>
      <p:sp>
        <p:nvSpPr>
          <p:cNvPr id="3" name="Footer Placeholder 2"/>
          <p:cNvSpPr>
            <a:spLocks noGrp="1"/>
          </p:cNvSpPr>
          <p:nvPr>
            <p:ph type="ftr" sz="quarter" idx="23"/>
          </p:nvPr>
        </p:nvSpPr>
        <p:spPr/>
        <p:txBody>
          <a:bodyPr/>
          <a:lstStyle/>
          <a:p>
            <a:r>
              <a:rPr lang="en-US" dirty="0"/>
              <a:t>www.alessandri.legal</a:t>
            </a:r>
          </a:p>
        </p:txBody>
      </p:sp>
      <p:sp>
        <p:nvSpPr>
          <p:cNvPr id="6" name="Title 5"/>
          <p:cNvSpPr>
            <a:spLocks noGrp="1"/>
          </p:cNvSpPr>
          <p:nvPr>
            <p:ph type="title"/>
          </p:nvPr>
        </p:nvSpPr>
        <p:spPr/>
        <p:txBody>
          <a:bodyPr vert="horz"/>
          <a:lstStyle/>
          <a:p>
            <a:r>
              <a:rPr lang="x-none"/>
              <a:t>Click to edit Master title style</a:t>
            </a:r>
            <a:endParaRPr lang="en-US"/>
          </a:p>
        </p:txBody>
      </p:sp>
      <p:sp>
        <p:nvSpPr>
          <p:cNvPr id="4" name="Content Placeholder 3"/>
          <p:cNvSpPr>
            <a:spLocks noGrp="1"/>
          </p:cNvSpPr>
          <p:nvPr>
            <p:ph sz="quarter" idx="24"/>
          </p:nvPr>
        </p:nvSpPr>
        <p:spPr>
          <a:xfrm>
            <a:off x="271616" y="2010833"/>
            <a:ext cx="2159001" cy="2400000"/>
          </a:xfrm>
        </p:spPr>
        <p:txBody>
          <a:bodyPr/>
          <a:lstStyle/>
          <a:p>
            <a:pPr lvl="0"/>
            <a:endParaRPr lang="en-US"/>
          </a:p>
        </p:txBody>
      </p:sp>
      <p:sp>
        <p:nvSpPr>
          <p:cNvPr id="12" name="Content Placeholder 3"/>
          <p:cNvSpPr>
            <a:spLocks noGrp="1"/>
          </p:cNvSpPr>
          <p:nvPr>
            <p:ph sz="quarter" idx="25"/>
          </p:nvPr>
        </p:nvSpPr>
        <p:spPr>
          <a:xfrm>
            <a:off x="2425430" y="2010833"/>
            <a:ext cx="2159001" cy="2400000"/>
          </a:xfrm>
        </p:spPr>
        <p:txBody>
          <a:bodyPr/>
          <a:lstStyle/>
          <a:p>
            <a:pPr lvl="0"/>
            <a:endParaRPr lang="en-US"/>
          </a:p>
        </p:txBody>
      </p:sp>
      <p:sp>
        <p:nvSpPr>
          <p:cNvPr id="13" name="Content Placeholder 3"/>
          <p:cNvSpPr>
            <a:spLocks noGrp="1"/>
          </p:cNvSpPr>
          <p:nvPr>
            <p:ph sz="quarter" idx="26"/>
          </p:nvPr>
        </p:nvSpPr>
        <p:spPr>
          <a:xfrm>
            <a:off x="4579253" y="2010833"/>
            <a:ext cx="2159001" cy="2400000"/>
          </a:xfrm>
        </p:spPr>
        <p:txBody>
          <a:bodyPr/>
          <a:lstStyle/>
          <a:p>
            <a:pPr lvl="0"/>
            <a:endParaRPr lang="en-US"/>
          </a:p>
        </p:txBody>
      </p:sp>
      <p:sp>
        <p:nvSpPr>
          <p:cNvPr id="14" name="Content Placeholder 3"/>
          <p:cNvSpPr>
            <a:spLocks noGrp="1"/>
          </p:cNvSpPr>
          <p:nvPr>
            <p:ph sz="quarter" idx="27"/>
          </p:nvPr>
        </p:nvSpPr>
        <p:spPr>
          <a:xfrm>
            <a:off x="6733046" y="2010833"/>
            <a:ext cx="2159001" cy="2400000"/>
          </a:xfrm>
        </p:spPr>
        <p:txBody>
          <a:bodyPr/>
          <a:lstStyle/>
          <a:p>
            <a:pPr lvl="0"/>
            <a:endParaRPr lang="en-US"/>
          </a:p>
        </p:txBody>
      </p:sp>
      <p:sp>
        <p:nvSpPr>
          <p:cNvPr id="5" name="Text Placeholder 4"/>
          <p:cNvSpPr>
            <a:spLocks noGrp="1"/>
          </p:cNvSpPr>
          <p:nvPr>
            <p:ph type="body" sz="quarter" idx="28"/>
          </p:nvPr>
        </p:nvSpPr>
        <p:spPr>
          <a:xfrm>
            <a:off x="990623" y="1333500"/>
            <a:ext cx="7162799" cy="677333"/>
          </a:xfrm>
        </p:spPr>
        <p:txBody>
          <a:bodyPr lIns="134967" tIns="70182" rIns="134967" bIns="70182"/>
          <a:lstStyle>
            <a:lvl1pPr algn="ctr">
              <a:lnSpc>
                <a:spcPct val="120000"/>
              </a:lnSpc>
              <a:spcAft>
                <a:spcPts val="600"/>
              </a:spcAft>
              <a:defRPr/>
            </a:lvl1pPr>
            <a:lvl2pPr algn="ctr">
              <a:lnSpc>
                <a:spcPct val="120000"/>
              </a:lnSpc>
              <a:spcAft>
                <a:spcPts val="600"/>
              </a:spcAft>
              <a:defRPr/>
            </a:lvl2pPr>
            <a:lvl3pPr algn="ctr">
              <a:lnSpc>
                <a:spcPct val="120000"/>
              </a:lnSpc>
              <a:spcAft>
                <a:spcPts val="600"/>
              </a:spcAft>
              <a:defRPr/>
            </a:lvl3pPr>
            <a:lvl4pPr algn="ctr">
              <a:lnSpc>
                <a:spcPct val="120000"/>
              </a:lnSpc>
              <a:spcAft>
                <a:spcPts val="600"/>
              </a:spcAft>
              <a:defRPr/>
            </a:lvl4pPr>
            <a:lvl5pPr algn="ctr">
              <a:lnSpc>
                <a:spcPct val="120000"/>
              </a:lnSpc>
              <a:spcAft>
                <a:spcPts val="600"/>
              </a:spcAft>
              <a:defRPr/>
            </a:lvl5pPr>
          </a:lstStyle>
          <a:p>
            <a:pPr lvl="0"/>
            <a:r>
              <a:rPr lang="x-none"/>
              <a:t>Click to edit Master text styles</a:t>
            </a:r>
            <a:endParaRPr lang="en-US"/>
          </a:p>
        </p:txBody>
      </p:sp>
      <p:sp>
        <p:nvSpPr>
          <p:cNvPr id="10"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919516615"/>
      </p:ext>
    </p:extLst>
  </p:cSld>
  <p:clrMapOvr>
    <a:masterClrMapping/>
  </p:clrMapOvr>
  <p:extLst>
    <p:ext uri="{DCECCB84-F9BA-43D5-87BE-67443E8EF086}">
      <p15:sldGuideLst xmlns:p15="http://schemas.microsoft.com/office/powerpoint/2012/main">
        <p15:guide id="1" orient="horz" pos="3200" userDrawn="1">
          <p15:clr>
            <a:srgbClr val="FBAE40"/>
          </p15:clr>
        </p15:guide>
        <p15:guide id="2" pos="3840"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5" name="Content Placeholder 16"/>
          <p:cNvSpPr>
            <a:spLocks noGrp="1"/>
          </p:cNvSpPr>
          <p:nvPr>
            <p:ph sz="quarter" idx="14"/>
          </p:nvPr>
        </p:nvSpPr>
        <p:spPr>
          <a:xfrm>
            <a:off x="3778500" y="1672169"/>
            <a:ext cx="1620000" cy="1915333"/>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7" name="Content Placeholder 16"/>
          <p:cNvSpPr>
            <a:spLocks noGrp="1"/>
          </p:cNvSpPr>
          <p:nvPr>
            <p:ph sz="quarter" idx="19"/>
          </p:nvPr>
        </p:nvSpPr>
        <p:spPr>
          <a:xfrm>
            <a:off x="286297" y="1672169"/>
            <a:ext cx="1618723" cy="1915333"/>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8" name="Content Placeholder 16"/>
          <p:cNvSpPr>
            <a:spLocks noGrp="1"/>
          </p:cNvSpPr>
          <p:nvPr>
            <p:ph sz="quarter" idx="20"/>
          </p:nvPr>
        </p:nvSpPr>
        <p:spPr>
          <a:xfrm>
            <a:off x="2031749" y="1672169"/>
            <a:ext cx="1620000" cy="1915333"/>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2" name="Title 1"/>
          <p:cNvSpPr>
            <a:spLocks noGrp="1"/>
          </p:cNvSpPr>
          <p:nvPr>
            <p:ph type="title"/>
          </p:nvPr>
        </p:nvSpPr>
        <p:spPr/>
        <p:txBody>
          <a:bodyPr vert="horz"/>
          <a:lstStyle/>
          <a:p>
            <a:r>
              <a:rPr lang="x-none"/>
              <a:t>Click to edit Master title style</a:t>
            </a:r>
            <a:endParaRPr lang="en-US"/>
          </a:p>
        </p:txBody>
      </p:sp>
      <p:sp>
        <p:nvSpPr>
          <p:cNvPr id="3" name="Footer Placeholder 2"/>
          <p:cNvSpPr>
            <a:spLocks noGrp="1"/>
          </p:cNvSpPr>
          <p:nvPr>
            <p:ph type="ftr" sz="quarter" idx="21"/>
          </p:nvPr>
        </p:nvSpPr>
        <p:spPr/>
        <p:txBody>
          <a:bodyPr/>
          <a:lstStyle/>
          <a:p>
            <a:r>
              <a:rPr lang="en-US" dirty="0"/>
              <a:t>www.alessandri.legal</a:t>
            </a:r>
          </a:p>
        </p:txBody>
      </p:sp>
      <p:sp>
        <p:nvSpPr>
          <p:cNvPr id="9" name="Content Placeholder 16"/>
          <p:cNvSpPr>
            <a:spLocks noGrp="1"/>
          </p:cNvSpPr>
          <p:nvPr>
            <p:ph sz="quarter" idx="22"/>
          </p:nvPr>
        </p:nvSpPr>
        <p:spPr>
          <a:xfrm>
            <a:off x="3778500" y="3704171"/>
            <a:ext cx="1620000" cy="11006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0" name="Content Placeholder 16"/>
          <p:cNvSpPr>
            <a:spLocks noGrp="1"/>
          </p:cNvSpPr>
          <p:nvPr>
            <p:ph sz="quarter" idx="23"/>
          </p:nvPr>
        </p:nvSpPr>
        <p:spPr>
          <a:xfrm>
            <a:off x="286297" y="3704171"/>
            <a:ext cx="1618723" cy="11006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1" name="Content Placeholder 16"/>
          <p:cNvSpPr>
            <a:spLocks noGrp="1"/>
          </p:cNvSpPr>
          <p:nvPr>
            <p:ph sz="quarter" idx="24"/>
          </p:nvPr>
        </p:nvSpPr>
        <p:spPr>
          <a:xfrm>
            <a:off x="2031749" y="3704171"/>
            <a:ext cx="1620000" cy="11006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2" name="Content Placeholder 16"/>
          <p:cNvSpPr>
            <a:spLocks noGrp="1"/>
          </p:cNvSpPr>
          <p:nvPr>
            <p:ph sz="quarter" idx="25"/>
          </p:nvPr>
        </p:nvSpPr>
        <p:spPr>
          <a:xfrm>
            <a:off x="5525251" y="1672169"/>
            <a:ext cx="1620000" cy="1915333"/>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3" name="Content Placeholder 16"/>
          <p:cNvSpPr>
            <a:spLocks noGrp="1"/>
          </p:cNvSpPr>
          <p:nvPr>
            <p:ph sz="quarter" idx="26"/>
          </p:nvPr>
        </p:nvSpPr>
        <p:spPr>
          <a:xfrm>
            <a:off x="5525251" y="3704171"/>
            <a:ext cx="1620000" cy="11006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4" name="Content Placeholder 16"/>
          <p:cNvSpPr>
            <a:spLocks noGrp="1"/>
          </p:cNvSpPr>
          <p:nvPr>
            <p:ph sz="quarter" idx="27"/>
          </p:nvPr>
        </p:nvSpPr>
        <p:spPr>
          <a:xfrm>
            <a:off x="7272000" y="1672169"/>
            <a:ext cx="1620000" cy="1915333"/>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5" name="Content Placeholder 16"/>
          <p:cNvSpPr>
            <a:spLocks noGrp="1"/>
          </p:cNvSpPr>
          <p:nvPr>
            <p:ph sz="quarter" idx="28"/>
          </p:nvPr>
        </p:nvSpPr>
        <p:spPr>
          <a:xfrm>
            <a:off x="7272000" y="3704171"/>
            <a:ext cx="1620000" cy="11006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7"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35232827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5" name="Content Placeholder 16"/>
          <p:cNvSpPr>
            <a:spLocks noGrp="1"/>
          </p:cNvSpPr>
          <p:nvPr>
            <p:ph sz="quarter" idx="14"/>
          </p:nvPr>
        </p:nvSpPr>
        <p:spPr>
          <a:xfrm>
            <a:off x="3778500" y="1672172"/>
            <a:ext cx="1620000" cy="16086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7" name="Content Placeholder 16"/>
          <p:cNvSpPr>
            <a:spLocks noGrp="1"/>
          </p:cNvSpPr>
          <p:nvPr>
            <p:ph sz="quarter" idx="19"/>
          </p:nvPr>
        </p:nvSpPr>
        <p:spPr>
          <a:xfrm>
            <a:off x="286297" y="1672172"/>
            <a:ext cx="1618723" cy="16086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8" name="Content Placeholder 16"/>
          <p:cNvSpPr>
            <a:spLocks noGrp="1"/>
          </p:cNvSpPr>
          <p:nvPr>
            <p:ph sz="quarter" idx="20"/>
          </p:nvPr>
        </p:nvSpPr>
        <p:spPr>
          <a:xfrm>
            <a:off x="2031749" y="1672172"/>
            <a:ext cx="1620000" cy="16086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2" name="Title 1"/>
          <p:cNvSpPr>
            <a:spLocks noGrp="1"/>
          </p:cNvSpPr>
          <p:nvPr>
            <p:ph type="title"/>
          </p:nvPr>
        </p:nvSpPr>
        <p:spPr/>
        <p:txBody>
          <a:bodyPr vert="horz"/>
          <a:lstStyle/>
          <a:p>
            <a:r>
              <a:rPr lang="x-none"/>
              <a:t>Click to edit Master title style</a:t>
            </a:r>
            <a:endParaRPr lang="en-US"/>
          </a:p>
        </p:txBody>
      </p:sp>
      <p:sp>
        <p:nvSpPr>
          <p:cNvPr id="3" name="Footer Placeholder 2"/>
          <p:cNvSpPr>
            <a:spLocks noGrp="1"/>
          </p:cNvSpPr>
          <p:nvPr>
            <p:ph type="ftr" sz="quarter" idx="21"/>
          </p:nvPr>
        </p:nvSpPr>
        <p:spPr/>
        <p:txBody>
          <a:bodyPr/>
          <a:lstStyle/>
          <a:p>
            <a:r>
              <a:rPr lang="en-US" dirty="0"/>
              <a:t>www.alessandri.legal</a:t>
            </a:r>
          </a:p>
        </p:txBody>
      </p:sp>
      <p:sp>
        <p:nvSpPr>
          <p:cNvPr id="12" name="Content Placeholder 16"/>
          <p:cNvSpPr>
            <a:spLocks noGrp="1"/>
          </p:cNvSpPr>
          <p:nvPr>
            <p:ph sz="quarter" idx="25"/>
          </p:nvPr>
        </p:nvSpPr>
        <p:spPr>
          <a:xfrm>
            <a:off x="5525251" y="1672172"/>
            <a:ext cx="1620000" cy="16086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4" name="Content Placeholder 16"/>
          <p:cNvSpPr>
            <a:spLocks noGrp="1"/>
          </p:cNvSpPr>
          <p:nvPr>
            <p:ph sz="quarter" idx="27"/>
          </p:nvPr>
        </p:nvSpPr>
        <p:spPr>
          <a:xfrm>
            <a:off x="7272000" y="1672172"/>
            <a:ext cx="1620000" cy="16086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6" name="Text Placeholder 5"/>
          <p:cNvSpPr>
            <a:spLocks noGrp="1"/>
          </p:cNvSpPr>
          <p:nvPr>
            <p:ph type="body" sz="quarter" idx="22"/>
          </p:nvPr>
        </p:nvSpPr>
        <p:spPr>
          <a:xfrm>
            <a:off x="285765" y="3250327"/>
            <a:ext cx="1618723" cy="538518"/>
          </a:xfrm>
          <a:solidFill>
            <a:schemeClr val="bg1">
              <a:lumMod val="95000"/>
            </a:schemeClr>
          </a:solidFill>
          <a:ln>
            <a:noFill/>
          </a:ln>
        </p:spPr>
        <p:txBody>
          <a:bodyPr lIns="80979" tIns="161960" rIns="80979"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17" name="Text Placeholder 5"/>
          <p:cNvSpPr>
            <a:spLocks noGrp="1"/>
          </p:cNvSpPr>
          <p:nvPr>
            <p:ph type="body" sz="quarter" idx="28"/>
          </p:nvPr>
        </p:nvSpPr>
        <p:spPr>
          <a:xfrm>
            <a:off x="286297" y="3788857"/>
            <a:ext cx="1618723" cy="997183"/>
          </a:xfrm>
          <a:solidFill>
            <a:schemeClr val="bg1">
              <a:lumMod val="95000"/>
            </a:schemeClr>
          </a:solidFill>
          <a:ln>
            <a:noFill/>
          </a:ln>
        </p:spPr>
        <p:txBody>
          <a:bodyPr lIns="161960" tIns="53987" rIns="161960" bIns="161960"/>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18" name="Text Placeholder 5"/>
          <p:cNvSpPr>
            <a:spLocks noGrp="1"/>
          </p:cNvSpPr>
          <p:nvPr>
            <p:ph type="body" sz="quarter" idx="29"/>
          </p:nvPr>
        </p:nvSpPr>
        <p:spPr>
          <a:xfrm>
            <a:off x="2031237" y="3250327"/>
            <a:ext cx="1618723" cy="538518"/>
          </a:xfrm>
          <a:solidFill>
            <a:schemeClr val="bg1">
              <a:lumMod val="95000"/>
            </a:schemeClr>
          </a:solidFill>
          <a:ln>
            <a:noFill/>
          </a:ln>
        </p:spPr>
        <p:txBody>
          <a:bodyPr lIns="80979" tIns="161960" rIns="80979"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19" name="Text Placeholder 5"/>
          <p:cNvSpPr>
            <a:spLocks noGrp="1"/>
          </p:cNvSpPr>
          <p:nvPr>
            <p:ph type="body" sz="quarter" idx="30"/>
          </p:nvPr>
        </p:nvSpPr>
        <p:spPr>
          <a:xfrm>
            <a:off x="2031765" y="3788857"/>
            <a:ext cx="1618723" cy="997183"/>
          </a:xfrm>
          <a:solidFill>
            <a:schemeClr val="bg1">
              <a:lumMod val="95000"/>
            </a:schemeClr>
          </a:solidFill>
          <a:ln>
            <a:noFill/>
          </a:ln>
        </p:spPr>
        <p:txBody>
          <a:bodyPr lIns="161960" tIns="53987" rIns="161960" bIns="161960"/>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20" name="Text Placeholder 5"/>
          <p:cNvSpPr>
            <a:spLocks noGrp="1"/>
          </p:cNvSpPr>
          <p:nvPr>
            <p:ph type="body" sz="quarter" idx="31"/>
          </p:nvPr>
        </p:nvSpPr>
        <p:spPr>
          <a:xfrm>
            <a:off x="3779797" y="3250327"/>
            <a:ext cx="1618723" cy="538518"/>
          </a:xfrm>
          <a:solidFill>
            <a:schemeClr val="bg1">
              <a:lumMod val="95000"/>
            </a:schemeClr>
          </a:solidFill>
          <a:ln>
            <a:noFill/>
          </a:ln>
        </p:spPr>
        <p:txBody>
          <a:bodyPr lIns="80979" tIns="161960" rIns="80979"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21" name="Text Placeholder 5"/>
          <p:cNvSpPr>
            <a:spLocks noGrp="1"/>
          </p:cNvSpPr>
          <p:nvPr>
            <p:ph type="body" sz="quarter" idx="32"/>
          </p:nvPr>
        </p:nvSpPr>
        <p:spPr>
          <a:xfrm>
            <a:off x="3780325" y="3788857"/>
            <a:ext cx="1618723" cy="997183"/>
          </a:xfrm>
          <a:solidFill>
            <a:schemeClr val="bg1">
              <a:lumMod val="95000"/>
            </a:schemeClr>
          </a:solidFill>
          <a:ln>
            <a:noFill/>
          </a:ln>
        </p:spPr>
        <p:txBody>
          <a:bodyPr lIns="161960" tIns="53987" rIns="161960" bIns="161960"/>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22" name="Text Placeholder 5"/>
          <p:cNvSpPr>
            <a:spLocks noGrp="1"/>
          </p:cNvSpPr>
          <p:nvPr>
            <p:ph type="body" sz="quarter" idx="33"/>
          </p:nvPr>
        </p:nvSpPr>
        <p:spPr>
          <a:xfrm>
            <a:off x="5525265" y="3250327"/>
            <a:ext cx="1618723" cy="538518"/>
          </a:xfrm>
          <a:solidFill>
            <a:schemeClr val="bg1">
              <a:lumMod val="95000"/>
            </a:schemeClr>
          </a:solidFill>
          <a:ln>
            <a:noFill/>
          </a:ln>
        </p:spPr>
        <p:txBody>
          <a:bodyPr lIns="80979" tIns="161960" rIns="80979"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23" name="Text Placeholder 5"/>
          <p:cNvSpPr>
            <a:spLocks noGrp="1"/>
          </p:cNvSpPr>
          <p:nvPr>
            <p:ph type="body" sz="quarter" idx="34"/>
          </p:nvPr>
        </p:nvSpPr>
        <p:spPr>
          <a:xfrm>
            <a:off x="5525797" y="3788857"/>
            <a:ext cx="1618723" cy="997183"/>
          </a:xfrm>
          <a:solidFill>
            <a:schemeClr val="bg1">
              <a:lumMod val="95000"/>
            </a:schemeClr>
          </a:solidFill>
          <a:ln>
            <a:noFill/>
          </a:ln>
        </p:spPr>
        <p:txBody>
          <a:bodyPr lIns="161960" tIns="53987" rIns="161960" bIns="161960"/>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24" name="Text Placeholder 5"/>
          <p:cNvSpPr>
            <a:spLocks noGrp="1"/>
          </p:cNvSpPr>
          <p:nvPr>
            <p:ph type="body" sz="quarter" idx="35"/>
          </p:nvPr>
        </p:nvSpPr>
        <p:spPr>
          <a:xfrm>
            <a:off x="7273297" y="3250327"/>
            <a:ext cx="1618723" cy="538518"/>
          </a:xfrm>
          <a:solidFill>
            <a:schemeClr val="bg1">
              <a:lumMod val="95000"/>
            </a:schemeClr>
          </a:solidFill>
          <a:ln>
            <a:noFill/>
          </a:ln>
        </p:spPr>
        <p:txBody>
          <a:bodyPr lIns="80979" tIns="161960" rIns="80979"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25" name="Text Placeholder 5"/>
          <p:cNvSpPr>
            <a:spLocks noGrp="1"/>
          </p:cNvSpPr>
          <p:nvPr>
            <p:ph type="body" sz="quarter" idx="36"/>
          </p:nvPr>
        </p:nvSpPr>
        <p:spPr>
          <a:xfrm>
            <a:off x="7273822" y="3788857"/>
            <a:ext cx="1618723" cy="997183"/>
          </a:xfrm>
          <a:solidFill>
            <a:schemeClr val="bg1">
              <a:lumMod val="95000"/>
            </a:schemeClr>
          </a:solidFill>
          <a:ln>
            <a:noFill/>
          </a:ln>
        </p:spPr>
        <p:txBody>
          <a:bodyPr lIns="161960" tIns="53987" rIns="161960" bIns="161960"/>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27"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3356249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5" name="Content Placeholder 16"/>
          <p:cNvSpPr>
            <a:spLocks noGrp="1"/>
          </p:cNvSpPr>
          <p:nvPr>
            <p:ph sz="quarter" idx="14"/>
          </p:nvPr>
        </p:nvSpPr>
        <p:spPr>
          <a:xfrm>
            <a:off x="3778500" y="1672172"/>
            <a:ext cx="1620000" cy="16086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7" name="Content Placeholder 16"/>
          <p:cNvSpPr>
            <a:spLocks noGrp="1"/>
          </p:cNvSpPr>
          <p:nvPr>
            <p:ph sz="quarter" idx="19"/>
          </p:nvPr>
        </p:nvSpPr>
        <p:spPr>
          <a:xfrm>
            <a:off x="286297" y="1672172"/>
            <a:ext cx="1618723" cy="16086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8" name="Content Placeholder 16"/>
          <p:cNvSpPr>
            <a:spLocks noGrp="1"/>
          </p:cNvSpPr>
          <p:nvPr>
            <p:ph sz="quarter" idx="20"/>
          </p:nvPr>
        </p:nvSpPr>
        <p:spPr>
          <a:xfrm>
            <a:off x="2031749" y="1672172"/>
            <a:ext cx="1620000" cy="16086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2" name="Title 1"/>
          <p:cNvSpPr>
            <a:spLocks noGrp="1"/>
          </p:cNvSpPr>
          <p:nvPr>
            <p:ph type="title"/>
          </p:nvPr>
        </p:nvSpPr>
        <p:spPr/>
        <p:txBody>
          <a:bodyPr vert="horz"/>
          <a:lstStyle/>
          <a:p>
            <a:r>
              <a:rPr lang="sk-SK"/>
              <a:t>Click to edit Master title style</a:t>
            </a:r>
            <a:endParaRPr lang="en-US"/>
          </a:p>
        </p:txBody>
      </p:sp>
      <p:sp>
        <p:nvSpPr>
          <p:cNvPr id="3" name="Footer Placeholder 2"/>
          <p:cNvSpPr>
            <a:spLocks noGrp="1"/>
          </p:cNvSpPr>
          <p:nvPr>
            <p:ph type="ftr" sz="quarter" idx="21"/>
          </p:nvPr>
        </p:nvSpPr>
        <p:spPr/>
        <p:txBody>
          <a:bodyPr/>
          <a:lstStyle/>
          <a:p>
            <a:r>
              <a:rPr lang="en-US" dirty="0"/>
              <a:t>www.alessandri.legal</a:t>
            </a:r>
          </a:p>
        </p:txBody>
      </p:sp>
      <p:sp>
        <p:nvSpPr>
          <p:cNvPr id="12" name="Content Placeholder 16"/>
          <p:cNvSpPr>
            <a:spLocks noGrp="1"/>
          </p:cNvSpPr>
          <p:nvPr>
            <p:ph sz="quarter" idx="25"/>
          </p:nvPr>
        </p:nvSpPr>
        <p:spPr>
          <a:xfrm>
            <a:off x="5525251" y="1672172"/>
            <a:ext cx="1620000" cy="16086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14" name="Content Placeholder 16"/>
          <p:cNvSpPr>
            <a:spLocks noGrp="1"/>
          </p:cNvSpPr>
          <p:nvPr>
            <p:ph sz="quarter" idx="27"/>
          </p:nvPr>
        </p:nvSpPr>
        <p:spPr>
          <a:xfrm>
            <a:off x="7272000" y="1672172"/>
            <a:ext cx="1620000" cy="16086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16" name="Text Placeholder 5"/>
          <p:cNvSpPr>
            <a:spLocks noGrp="1"/>
          </p:cNvSpPr>
          <p:nvPr>
            <p:ph type="body" sz="quarter" idx="22"/>
          </p:nvPr>
        </p:nvSpPr>
        <p:spPr>
          <a:xfrm>
            <a:off x="285765" y="3250327"/>
            <a:ext cx="1618723" cy="538518"/>
          </a:xfrm>
          <a:solidFill>
            <a:schemeClr val="bg1">
              <a:lumMod val="95000"/>
            </a:schemeClr>
          </a:solidFill>
          <a:ln>
            <a:noFill/>
          </a:ln>
        </p:spPr>
        <p:txBody>
          <a:bodyPr lIns="80979" tIns="161960" rIns="80979"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r>
              <a:rPr lang="sk-SK"/>
              <a:t>Click to edit Master text styles</a:t>
            </a:r>
          </a:p>
        </p:txBody>
      </p:sp>
      <p:sp>
        <p:nvSpPr>
          <p:cNvPr id="17" name="Text Placeholder 5"/>
          <p:cNvSpPr>
            <a:spLocks noGrp="1"/>
          </p:cNvSpPr>
          <p:nvPr>
            <p:ph type="body" sz="quarter" idx="28"/>
          </p:nvPr>
        </p:nvSpPr>
        <p:spPr>
          <a:xfrm>
            <a:off x="286297" y="3788857"/>
            <a:ext cx="1618723" cy="997183"/>
          </a:xfrm>
          <a:solidFill>
            <a:schemeClr val="bg1">
              <a:lumMod val="95000"/>
            </a:schemeClr>
          </a:solidFill>
          <a:ln>
            <a:noFill/>
          </a:ln>
        </p:spPr>
        <p:txBody>
          <a:bodyPr lIns="161960" tIns="53987" rIns="161960" bIns="161960"/>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r>
              <a:rPr lang="sk-SK"/>
              <a:t>Click to edit Master text styles</a:t>
            </a:r>
          </a:p>
        </p:txBody>
      </p:sp>
      <p:sp>
        <p:nvSpPr>
          <p:cNvPr id="18" name="Text Placeholder 5"/>
          <p:cNvSpPr>
            <a:spLocks noGrp="1"/>
          </p:cNvSpPr>
          <p:nvPr>
            <p:ph type="body" sz="quarter" idx="29"/>
          </p:nvPr>
        </p:nvSpPr>
        <p:spPr>
          <a:xfrm>
            <a:off x="2031237" y="3250327"/>
            <a:ext cx="1618723" cy="538518"/>
          </a:xfrm>
          <a:solidFill>
            <a:schemeClr val="bg1">
              <a:lumMod val="95000"/>
            </a:schemeClr>
          </a:solidFill>
          <a:ln>
            <a:noFill/>
          </a:ln>
        </p:spPr>
        <p:txBody>
          <a:bodyPr lIns="80979" tIns="161960" rIns="80979"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r>
              <a:rPr lang="sk-SK"/>
              <a:t>Click to edit Master text styles</a:t>
            </a:r>
          </a:p>
        </p:txBody>
      </p:sp>
      <p:sp>
        <p:nvSpPr>
          <p:cNvPr id="19" name="Text Placeholder 5"/>
          <p:cNvSpPr>
            <a:spLocks noGrp="1"/>
          </p:cNvSpPr>
          <p:nvPr>
            <p:ph type="body" sz="quarter" idx="30"/>
          </p:nvPr>
        </p:nvSpPr>
        <p:spPr>
          <a:xfrm>
            <a:off x="2031765" y="3788857"/>
            <a:ext cx="1618723" cy="997183"/>
          </a:xfrm>
          <a:solidFill>
            <a:schemeClr val="bg1">
              <a:lumMod val="95000"/>
            </a:schemeClr>
          </a:solidFill>
          <a:ln>
            <a:noFill/>
          </a:ln>
        </p:spPr>
        <p:txBody>
          <a:bodyPr lIns="161960" tIns="53987" rIns="161960" bIns="161960"/>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r>
              <a:rPr lang="sk-SK"/>
              <a:t>Click to edit Master text styles</a:t>
            </a:r>
          </a:p>
        </p:txBody>
      </p:sp>
      <p:sp>
        <p:nvSpPr>
          <p:cNvPr id="20" name="Text Placeholder 5"/>
          <p:cNvSpPr>
            <a:spLocks noGrp="1"/>
          </p:cNvSpPr>
          <p:nvPr>
            <p:ph type="body" sz="quarter" idx="31"/>
          </p:nvPr>
        </p:nvSpPr>
        <p:spPr>
          <a:xfrm>
            <a:off x="3779797" y="3250327"/>
            <a:ext cx="1618723" cy="538518"/>
          </a:xfrm>
          <a:solidFill>
            <a:schemeClr val="bg1">
              <a:lumMod val="95000"/>
            </a:schemeClr>
          </a:solidFill>
          <a:ln>
            <a:noFill/>
          </a:ln>
        </p:spPr>
        <p:txBody>
          <a:bodyPr lIns="80979" tIns="161960" rIns="80979"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r>
              <a:rPr lang="sk-SK"/>
              <a:t>Click to edit Master text styles</a:t>
            </a:r>
          </a:p>
        </p:txBody>
      </p:sp>
      <p:sp>
        <p:nvSpPr>
          <p:cNvPr id="21" name="Text Placeholder 5"/>
          <p:cNvSpPr>
            <a:spLocks noGrp="1"/>
          </p:cNvSpPr>
          <p:nvPr>
            <p:ph type="body" sz="quarter" idx="32"/>
          </p:nvPr>
        </p:nvSpPr>
        <p:spPr>
          <a:xfrm>
            <a:off x="3780325" y="3788857"/>
            <a:ext cx="1618723" cy="997183"/>
          </a:xfrm>
          <a:solidFill>
            <a:schemeClr val="bg1">
              <a:lumMod val="95000"/>
            </a:schemeClr>
          </a:solidFill>
          <a:ln>
            <a:noFill/>
          </a:ln>
        </p:spPr>
        <p:txBody>
          <a:bodyPr lIns="161960" tIns="53987" rIns="161960" bIns="161960"/>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r>
              <a:rPr lang="sk-SK"/>
              <a:t>Click to edit Master text styles</a:t>
            </a:r>
          </a:p>
        </p:txBody>
      </p:sp>
      <p:sp>
        <p:nvSpPr>
          <p:cNvPr id="22" name="Text Placeholder 5"/>
          <p:cNvSpPr>
            <a:spLocks noGrp="1"/>
          </p:cNvSpPr>
          <p:nvPr>
            <p:ph type="body" sz="quarter" idx="33"/>
          </p:nvPr>
        </p:nvSpPr>
        <p:spPr>
          <a:xfrm>
            <a:off x="5525265" y="3250327"/>
            <a:ext cx="1618723" cy="538518"/>
          </a:xfrm>
          <a:solidFill>
            <a:schemeClr val="bg1">
              <a:lumMod val="95000"/>
            </a:schemeClr>
          </a:solidFill>
          <a:ln>
            <a:noFill/>
          </a:ln>
        </p:spPr>
        <p:txBody>
          <a:bodyPr lIns="80979" tIns="161960" rIns="80979"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r>
              <a:rPr lang="sk-SK"/>
              <a:t>Click to edit Master text styles</a:t>
            </a:r>
          </a:p>
        </p:txBody>
      </p:sp>
      <p:sp>
        <p:nvSpPr>
          <p:cNvPr id="23" name="Text Placeholder 5"/>
          <p:cNvSpPr>
            <a:spLocks noGrp="1"/>
          </p:cNvSpPr>
          <p:nvPr>
            <p:ph type="body" sz="quarter" idx="34"/>
          </p:nvPr>
        </p:nvSpPr>
        <p:spPr>
          <a:xfrm>
            <a:off x="5525797" y="3788857"/>
            <a:ext cx="1618723" cy="997183"/>
          </a:xfrm>
          <a:solidFill>
            <a:schemeClr val="bg1">
              <a:lumMod val="95000"/>
            </a:schemeClr>
          </a:solidFill>
          <a:ln>
            <a:noFill/>
          </a:ln>
        </p:spPr>
        <p:txBody>
          <a:bodyPr lIns="161960" tIns="53987" rIns="161960" bIns="161960"/>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r>
              <a:rPr lang="sk-SK"/>
              <a:t>Click to edit Master text styles</a:t>
            </a:r>
          </a:p>
        </p:txBody>
      </p:sp>
      <p:sp>
        <p:nvSpPr>
          <p:cNvPr id="24" name="Text Placeholder 5"/>
          <p:cNvSpPr>
            <a:spLocks noGrp="1"/>
          </p:cNvSpPr>
          <p:nvPr>
            <p:ph type="body" sz="quarter" idx="35"/>
          </p:nvPr>
        </p:nvSpPr>
        <p:spPr>
          <a:xfrm>
            <a:off x="7273297" y="3250327"/>
            <a:ext cx="1618723" cy="538518"/>
          </a:xfrm>
          <a:solidFill>
            <a:schemeClr val="bg1">
              <a:lumMod val="95000"/>
            </a:schemeClr>
          </a:solidFill>
          <a:ln>
            <a:noFill/>
          </a:ln>
        </p:spPr>
        <p:txBody>
          <a:bodyPr lIns="80979" tIns="161960" rIns="80979"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r>
              <a:rPr lang="sk-SK"/>
              <a:t>Click to edit Master text styles</a:t>
            </a:r>
          </a:p>
        </p:txBody>
      </p:sp>
      <p:sp>
        <p:nvSpPr>
          <p:cNvPr id="25" name="Text Placeholder 5"/>
          <p:cNvSpPr>
            <a:spLocks noGrp="1"/>
          </p:cNvSpPr>
          <p:nvPr>
            <p:ph type="body" sz="quarter" idx="36"/>
          </p:nvPr>
        </p:nvSpPr>
        <p:spPr>
          <a:xfrm>
            <a:off x="7273822" y="3788857"/>
            <a:ext cx="1618723" cy="997183"/>
          </a:xfrm>
          <a:solidFill>
            <a:schemeClr val="bg1">
              <a:lumMod val="95000"/>
            </a:schemeClr>
          </a:solidFill>
          <a:ln>
            <a:noFill/>
          </a:ln>
        </p:spPr>
        <p:txBody>
          <a:bodyPr lIns="161960" tIns="53987" rIns="161960" bIns="161960"/>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r>
              <a:rPr lang="sk-SK"/>
              <a:t>Click to edit Master text styles</a:t>
            </a:r>
          </a:p>
        </p:txBody>
      </p:sp>
      <p:sp>
        <p:nvSpPr>
          <p:cNvPr id="30"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18746045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5" name="Content Placeholder 16"/>
          <p:cNvSpPr>
            <a:spLocks noGrp="1"/>
          </p:cNvSpPr>
          <p:nvPr>
            <p:ph sz="quarter" idx="14"/>
          </p:nvPr>
        </p:nvSpPr>
        <p:spPr>
          <a:xfrm>
            <a:off x="6192000" y="1672167"/>
            <a:ext cx="2700000" cy="160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7" name="Content Placeholder 16"/>
          <p:cNvSpPr>
            <a:spLocks noGrp="1"/>
          </p:cNvSpPr>
          <p:nvPr>
            <p:ph sz="quarter" idx="19"/>
          </p:nvPr>
        </p:nvSpPr>
        <p:spPr>
          <a:xfrm>
            <a:off x="286279" y="1672167"/>
            <a:ext cx="2700000" cy="160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8" name="Content Placeholder 16"/>
          <p:cNvSpPr>
            <a:spLocks noGrp="1"/>
          </p:cNvSpPr>
          <p:nvPr>
            <p:ph sz="quarter" idx="20"/>
          </p:nvPr>
        </p:nvSpPr>
        <p:spPr>
          <a:xfrm>
            <a:off x="3239140" y="1672167"/>
            <a:ext cx="2700000" cy="160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2" name="Title 1"/>
          <p:cNvSpPr>
            <a:spLocks noGrp="1"/>
          </p:cNvSpPr>
          <p:nvPr>
            <p:ph type="title"/>
          </p:nvPr>
        </p:nvSpPr>
        <p:spPr/>
        <p:txBody>
          <a:bodyPr vert="horz"/>
          <a:lstStyle/>
          <a:p>
            <a:r>
              <a:rPr lang="x-none"/>
              <a:t>Click to edit Master title style</a:t>
            </a:r>
            <a:endParaRPr lang="en-US"/>
          </a:p>
        </p:txBody>
      </p:sp>
      <p:sp>
        <p:nvSpPr>
          <p:cNvPr id="3" name="Footer Placeholder 2"/>
          <p:cNvSpPr>
            <a:spLocks noGrp="1"/>
          </p:cNvSpPr>
          <p:nvPr>
            <p:ph type="ftr" sz="quarter" idx="21"/>
          </p:nvPr>
        </p:nvSpPr>
        <p:spPr/>
        <p:txBody>
          <a:bodyPr/>
          <a:lstStyle/>
          <a:p>
            <a:r>
              <a:rPr lang="en-US" dirty="0"/>
              <a:t>www.alessandri.legal</a:t>
            </a:r>
          </a:p>
        </p:txBody>
      </p:sp>
      <p:sp>
        <p:nvSpPr>
          <p:cNvPr id="6" name="Text Placeholder 5"/>
          <p:cNvSpPr>
            <a:spLocks noGrp="1"/>
          </p:cNvSpPr>
          <p:nvPr>
            <p:ph type="body" sz="quarter" idx="22"/>
          </p:nvPr>
        </p:nvSpPr>
        <p:spPr>
          <a:xfrm>
            <a:off x="285758" y="3250327"/>
            <a:ext cx="2700339" cy="538518"/>
          </a:xfrm>
          <a:solidFill>
            <a:schemeClr val="bg1">
              <a:lumMod val="95000"/>
            </a:schemeClr>
          </a:solidFill>
          <a:ln>
            <a:noFill/>
          </a:ln>
        </p:spPr>
        <p:txBody>
          <a:bodyPr lIns="80979" tIns="161960" rIns="80979"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12" name="Text Placeholder 5"/>
          <p:cNvSpPr>
            <a:spLocks noGrp="1"/>
          </p:cNvSpPr>
          <p:nvPr>
            <p:ph type="body" sz="quarter" idx="23"/>
          </p:nvPr>
        </p:nvSpPr>
        <p:spPr>
          <a:xfrm>
            <a:off x="3239147" y="3250327"/>
            <a:ext cx="2700339" cy="538518"/>
          </a:xfrm>
          <a:solidFill>
            <a:schemeClr val="bg1">
              <a:lumMod val="95000"/>
            </a:schemeClr>
          </a:solidFill>
          <a:ln>
            <a:noFill/>
          </a:ln>
        </p:spPr>
        <p:txBody>
          <a:bodyPr lIns="80979" tIns="161960" rIns="80979"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13" name="Text Placeholder 5"/>
          <p:cNvSpPr>
            <a:spLocks noGrp="1"/>
          </p:cNvSpPr>
          <p:nvPr>
            <p:ph type="body" sz="quarter" idx="24"/>
          </p:nvPr>
        </p:nvSpPr>
        <p:spPr>
          <a:xfrm>
            <a:off x="6191672" y="3250327"/>
            <a:ext cx="2700339" cy="538518"/>
          </a:xfrm>
          <a:solidFill>
            <a:schemeClr val="bg1">
              <a:lumMod val="95000"/>
            </a:schemeClr>
          </a:solidFill>
          <a:ln>
            <a:noFill/>
          </a:ln>
        </p:spPr>
        <p:txBody>
          <a:bodyPr lIns="80979" tIns="161960" rIns="80979"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14" name="Text Placeholder 5"/>
          <p:cNvSpPr>
            <a:spLocks noGrp="1"/>
          </p:cNvSpPr>
          <p:nvPr>
            <p:ph type="body" sz="quarter" idx="25"/>
          </p:nvPr>
        </p:nvSpPr>
        <p:spPr>
          <a:xfrm>
            <a:off x="286282" y="3788857"/>
            <a:ext cx="2700339" cy="997183"/>
          </a:xfrm>
          <a:solidFill>
            <a:schemeClr val="bg1">
              <a:lumMod val="95000"/>
            </a:schemeClr>
          </a:solidFill>
          <a:ln>
            <a:noFill/>
          </a:ln>
        </p:spPr>
        <p:txBody>
          <a:bodyPr lIns="161960" tIns="53987" rIns="161960" bIns="161960"/>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15" name="Text Placeholder 5"/>
          <p:cNvSpPr>
            <a:spLocks noGrp="1"/>
          </p:cNvSpPr>
          <p:nvPr>
            <p:ph type="body" sz="quarter" idx="26"/>
          </p:nvPr>
        </p:nvSpPr>
        <p:spPr>
          <a:xfrm>
            <a:off x="3239147" y="3788857"/>
            <a:ext cx="2700339" cy="997183"/>
          </a:xfrm>
          <a:solidFill>
            <a:schemeClr val="bg1">
              <a:lumMod val="95000"/>
            </a:schemeClr>
          </a:solidFill>
          <a:ln>
            <a:noFill/>
          </a:ln>
        </p:spPr>
        <p:txBody>
          <a:bodyPr lIns="161960" tIns="53987" rIns="161960" bIns="161960"/>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16" name="Text Placeholder 5"/>
          <p:cNvSpPr>
            <a:spLocks noGrp="1"/>
          </p:cNvSpPr>
          <p:nvPr>
            <p:ph type="body" sz="quarter" idx="27"/>
          </p:nvPr>
        </p:nvSpPr>
        <p:spPr>
          <a:xfrm>
            <a:off x="6192203" y="3788857"/>
            <a:ext cx="2700339" cy="997183"/>
          </a:xfrm>
          <a:solidFill>
            <a:schemeClr val="bg1">
              <a:lumMod val="95000"/>
            </a:schemeClr>
          </a:solidFill>
          <a:ln>
            <a:noFill/>
          </a:ln>
        </p:spPr>
        <p:txBody>
          <a:bodyPr lIns="161960" tIns="53987" rIns="161960" bIns="161960"/>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18"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4948708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6084000" y="1926167"/>
            <a:ext cx="3060000" cy="2794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6"/>
          <p:cNvSpPr>
            <a:spLocks noGrp="1"/>
          </p:cNvSpPr>
          <p:nvPr>
            <p:ph sz="quarter" idx="19" hasCustomPrompt="1"/>
          </p:nvPr>
        </p:nvSpPr>
        <p:spPr>
          <a:xfrm>
            <a:off x="0" y="1926167"/>
            <a:ext cx="3060000" cy="2794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6"/>
          <p:cNvSpPr>
            <a:spLocks noGrp="1"/>
          </p:cNvSpPr>
          <p:nvPr>
            <p:ph sz="quarter" idx="20" hasCustomPrompt="1"/>
          </p:nvPr>
        </p:nvSpPr>
        <p:spPr>
          <a:xfrm>
            <a:off x="3042000" y="1926167"/>
            <a:ext cx="3060000" cy="2794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vert="horz"/>
          <a:lstStyle/>
          <a:p>
            <a:r>
              <a:rPr lang="x-none"/>
              <a:t>Click to edit Master title style</a:t>
            </a:r>
            <a:endParaRPr lang="en-US"/>
          </a:p>
        </p:txBody>
      </p:sp>
      <p:sp>
        <p:nvSpPr>
          <p:cNvPr id="3" name="Footer Placeholder 2"/>
          <p:cNvSpPr>
            <a:spLocks noGrp="1"/>
          </p:cNvSpPr>
          <p:nvPr>
            <p:ph type="ftr" sz="quarter" idx="21"/>
          </p:nvPr>
        </p:nvSpPr>
        <p:spPr/>
        <p:txBody>
          <a:bodyPr/>
          <a:lstStyle/>
          <a:p>
            <a:r>
              <a:rPr lang="en-US" dirty="0"/>
              <a:t>www.alessandri.legal</a:t>
            </a:r>
          </a:p>
        </p:txBody>
      </p:sp>
      <p:sp>
        <p:nvSpPr>
          <p:cNvPr id="10"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8025383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6214559" y="1467583"/>
            <a:ext cx="2677467" cy="3396074"/>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6"/>
          <p:cNvSpPr>
            <a:spLocks noGrp="1"/>
          </p:cNvSpPr>
          <p:nvPr>
            <p:ph sz="quarter" idx="19" hasCustomPrompt="1"/>
          </p:nvPr>
        </p:nvSpPr>
        <p:spPr>
          <a:xfrm>
            <a:off x="262471" y="1467583"/>
            <a:ext cx="2695932" cy="3396074"/>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6"/>
          <p:cNvSpPr>
            <a:spLocks noGrp="1"/>
          </p:cNvSpPr>
          <p:nvPr>
            <p:ph sz="quarter" idx="20" hasCustomPrompt="1"/>
          </p:nvPr>
        </p:nvSpPr>
        <p:spPr>
          <a:xfrm>
            <a:off x="3250014" y="1467583"/>
            <a:ext cx="2673001" cy="3396074"/>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vert="horz"/>
          <a:lstStyle/>
          <a:p>
            <a:r>
              <a:rPr lang="x-none"/>
              <a:t>Click to edit Master title style</a:t>
            </a:r>
            <a:endParaRPr lang="en-US"/>
          </a:p>
        </p:txBody>
      </p:sp>
      <p:sp>
        <p:nvSpPr>
          <p:cNvPr id="3" name="Footer Placeholder 2"/>
          <p:cNvSpPr>
            <a:spLocks noGrp="1"/>
          </p:cNvSpPr>
          <p:nvPr>
            <p:ph type="ftr" sz="quarter" idx="21"/>
          </p:nvPr>
        </p:nvSpPr>
        <p:spPr/>
        <p:txBody>
          <a:bodyPr/>
          <a:lstStyle/>
          <a:p>
            <a:r>
              <a:rPr lang="en-US" dirty="0"/>
              <a:t>www.alessandri.legal</a:t>
            </a:r>
          </a:p>
        </p:txBody>
      </p:sp>
      <p:sp>
        <p:nvSpPr>
          <p:cNvPr id="10"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31382208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x-none"/>
              <a:t>Click to edit Master title style</a:t>
            </a:r>
            <a:endParaRPr lang="en-US"/>
          </a:p>
        </p:txBody>
      </p:sp>
      <p:sp>
        <p:nvSpPr>
          <p:cNvPr id="10" name="Content Placeholder 16"/>
          <p:cNvSpPr>
            <a:spLocks noGrp="1" noChangeAspect="1"/>
          </p:cNvSpPr>
          <p:nvPr>
            <p:ph sz="quarter" idx="23" hasCustomPrompt="1"/>
          </p:nvPr>
        </p:nvSpPr>
        <p:spPr>
          <a:xfrm>
            <a:off x="3654000" y="1635000"/>
            <a:ext cx="1836000" cy="204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p:txBody>
      </p:sp>
      <p:sp>
        <p:nvSpPr>
          <p:cNvPr id="11" name="Content Placeholder 16"/>
          <p:cNvSpPr>
            <a:spLocks noGrp="1" noChangeAspect="1"/>
          </p:cNvSpPr>
          <p:nvPr>
            <p:ph sz="quarter" idx="24" hasCustomPrompt="1"/>
          </p:nvPr>
        </p:nvSpPr>
        <p:spPr>
          <a:xfrm>
            <a:off x="5481001" y="1635000"/>
            <a:ext cx="1836000" cy="204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p:txBody>
      </p:sp>
      <p:sp>
        <p:nvSpPr>
          <p:cNvPr id="12" name="Content Placeholder 16"/>
          <p:cNvSpPr>
            <a:spLocks noGrp="1" noChangeAspect="1"/>
          </p:cNvSpPr>
          <p:nvPr>
            <p:ph sz="quarter" idx="25" hasCustomPrompt="1"/>
          </p:nvPr>
        </p:nvSpPr>
        <p:spPr>
          <a:xfrm>
            <a:off x="7308000" y="1635000"/>
            <a:ext cx="1836000" cy="204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p:txBody>
      </p:sp>
      <p:sp>
        <p:nvSpPr>
          <p:cNvPr id="15" name="Content Placeholder 16"/>
          <p:cNvSpPr>
            <a:spLocks noGrp="1" noChangeAspect="1"/>
          </p:cNvSpPr>
          <p:nvPr>
            <p:ph sz="quarter" idx="28" hasCustomPrompt="1"/>
          </p:nvPr>
        </p:nvSpPr>
        <p:spPr>
          <a:xfrm>
            <a:off x="3654000" y="3675000"/>
            <a:ext cx="1836000" cy="204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p:txBody>
      </p:sp>
      <p:sp>
        <p:nvSpPr>
          <p:cNvPr id="16" name="Content Placeholder 16"/>
          <p:cNvSpPr>
            <a:spLocks noGrp="1" noChangeAspect="1"/>
          </p:cNvSpPr>
          <p:nvPr>
            <p:ph sz="quarter" idx="29" hasCustomPrompt="1"/>
          </p:nvPr>
        </p:nvSpPr>
        <p:spPr>
          <a:xfrm>
            <a:off x="5481001" y="3675000"/>
            <a:ext cx="1836000" cy="204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p:txBody>
      </p:sp>
      <p:sp>
        <p:nvSpPr>
          <p:cNvPr id="17" name="Content Placeholder 16"/>
          <p:cNvSpPr>
            <a:spLocks noGrp="1" noChangeAspect="1"/>
          </p:cNvSpPr>
          <p:nvPr>
            <p:ph sz="quarter" idx="30" hasCustomPrompt="1"/>
          </p:nvPr>
        </p:nvSpPr>
        <p:spPr>
          <a:xfrm>
            <a:off x="7308000" y="3675000"/>
            <a:ext cx="1836000" cy="204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p:txBody>
      </p:sp>
      <p:sp>
        <p:nvSpPr>
          <p:cNvPr id="18" name="Rectangle 17"/>
          <p:cNvSpPr/>
          <p:nvPr userDrawn="1"/>
        </p:nvSpPr>
        <p:spPr>
          <a:xfrm>
            <a:off x="-8468" y="1635000"/>
            <a:ext cx="3672000" cy="4080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lIns="91418" tIns="45708" rIns="91418" bIns="45708" rtlCol="0" anchor="ctr"/>
          <a:lstStyle/>
          <a:p>
            <a:pPr algn="ctr"/>
            <a:endParaRPr lang="en-US" sz="1800">
              <a:solidFill>
                <a:srgbClr val="415481"/>
              </a:solidFill>
              <a:latin typeface="Roboto Light"/>
            </a:endParaRPr>
          </a:p>
        </p:txBody>
      </p:sp>
      <p:sp>
        <p:nvSpPr>
          <p:cNvPr id="6" name="Text Placeholder 5"/>
          <p:cNvSpPr>
            <a:spLocks noGrp="1"/>
          </p:cNvSpPr>
          <p:nvPr>
            <p:ph type="body" sz="quarter" idx="31"/>
          </p:nvPr>
        </p:nvSpPr>
        <p:spPr>
          <a:xfrm>
            <a:off x="381003" y="2095500"/>
            <a:ext cx="2895600" cy="423333"/>
          </a:xfrm>
        </p:spPr>
        <p:txBody>
          <a:bodyPr/>
          <a:lstStyle>
            <a:lvl1pPr algn="ctr">
              <a:defRPr sz="1600">
                <a:solidFill>
                  <a:schemeClr val="bg2"/>
                </a:solidFill>
              </a:defRPr>
            </a:lvl1pPr>
            <a:lvl2pPr algn="ctr">
              <a:defRPr sz="1600">
                <a:solidFill>
                  <a:schemeClr val="bg2"/>
                </a:solidFill>
              </a:defRPr>
            </a:lvl2pPr>
            <a:lvl3pPr algn="ctr">
              <a:defRPr sz="1600">
                <a:solidFill>
                  <a:schemeClr val="bg2"/>
                </a:solidFill>
              </a:defRPr>
            </a:lvl3pPr>
            <a:lvl4pPr algn="ctr">
              <a:defRPr sz="1600">
                <a:solidFill>
                  <a:schemeClr val="bg2"/>
                </a:solidFill>
              </a:defRPr>
            </a:lvl4pPr>
            <a:lvl5pPr algn="ctr">
              <a:defRPr sz="1600">
                <a:solidFill>
                  <a:schemeClr val="bg2"/>
                </a:solidFill>
              </a:defRPr>
            </a:lvl5pPr>
          </a:lstStyle>
          <a:p>
            <a:pPr lvl="0"/>
            <a:r>
              <a:rPr lang="x-none"/>
              <a:t>Click to edit Master</a:t>
            </a:r>
            <a:endParaRPr lang="en-US"/>
          </a:p>
        </p:txBody>
      </p:sp>
      <p:sp>
        <p:nvSpPr>
          <p:cNvPr id="21" name="Text Placeholder 5"/>
          <p:cNvSpPr>
            <a:spLocks noGrp="1"/>
          </p:cNvSpPr>
          <p:nvPr>
            <p:ph type="body" sz="quarter" idx="32"/>
          </p:nvPr>
        </p:nvSpPr>
        <p:spPr>
          <a:xfrm>
            <a:off x="381003" y="3691469"/>
            <a:ext cx="2895600" cy="423333"/>
          </a:xfrm>
        </p:spPr>
        <p:txBody>
          <a:bodyPr/>
          <a:lstStyle>
            <a:lvl1pPr algn="ctr">
              <a:defRPr sz="1200">
                <a:solidFill>
                  <a:schemeClr val="accent2"/>
                </a:solidFill>
              </a:defRPr>
            </a:lvl1pPr>
            <a:lvl2pPr algn="ctr">
              <a:defRPr sz="1600">
                <a:solidFill>
                  <a:schemeClr val="bg2"/>
                </a:solidFill>
              </a:defRPr>
            </a:lvl2pPr>
            <a:lvl3pPr algn="ctr">
              <a:defRPr sz="1600">
                <a:solidFill>
                  <a:schemeClr val="bg2"/>
                </a:solidFill>
              </a:defRPr>
            </a:lvl3pPr>
            <a:lvl4pPr algn="ctr">
              <a:defRPr sz="1600">
                <a:solidFill>
                  <a:schemeClr val="bg2"/>
                </a:solidFill>
              </a:defRPr>
            </a:lvl4pPr>
            <a:lvl5pPr algn="ctr">
              <a:defRPr sz="1600">
                <a:solidFill>
                  <a:schemeClr val="bg2"/>
                </a:solidFill>
              </a:defRPr>
            </a:lvl5pPr>
          </a:lstStyle>
          <a:p>
            <a:pPr lvl="0"/>
            <a:r>
              <a:rPr lang="x-none"/>
              <a:t>Click to edit Master</a:t>
            </a:r>
            <a:endParaRPr lang="en-US"/>
          </a:p>
        </p:txBody>
      </p:sp>
      <p:sp>
        <p:nvSpPr>
          <p:cNvPr id="22" name="Text Placeholder 5"/>
          <p:cNvSpPr>
            <a:spLocks noGrp="1"/>
          </p:cNvSpPr>
          <p:nvPr>
            <p:ph type="body" sz="quarter" idx="33"/>
          </p:nvPr>
        </p:nvSpPr>
        <p:spPr>
          <a:xfrm>
            <a:off x="381003" y="4114824"/>
            <a:ext cx="2895600" cy="1113370"/>
          </a:xfrm>
        </p:spPr>
        <p:txBody>
          <a:bodyPr/>
          <a:lstStyle>
            <a:lvl1pPr algn="ctr">
              <a:lnSpc>
                <a:spcPct val="120000"/>
              </a:lnSpc>
              <a:defRPr sz="1000">
                <a:solidFill>
                  <a:schemeClr val="bg2"/>
                </a:solidFill>
              </a:defRPr>
            </a:lvl1pPr>
            <a:lvl2pPr algn="ctr">
              <a:defRPr sz="1600">
                <a:solidFill>
                  <a:schemeClr val="bg2"/>
                </a:solidFill>
              </a:defRPr>
            </a:lvl2pPr>
            <a:lvl3pPr algn="ctr">
              <a:defRPr sz="1600">
                <a:solidFill>
                  <a:schemeClr val="bg2"/>
                </a:solidFill>
              </a:defRPr>
            </a:lvl3pPr>
            <a:lvl4pPr algn="ctr">
              <a:defRPr sz="1600">
                <a:solidFill>
                  <a:schemeClr val="bg2"/>
                </a:solidFill>
              </a:defRPr>
            </a:lvl4pPr>
            <a:lvl5pPr algn="ctr">
              <a:defRPr sz="1600">
                <a:solidFill>
                  <a:schemeClr val="bg2"/>
                </a:solidFill>
              </a:defRPr>
            </a:lvl5pPr>
          </a:lstStyle>
          <a:p>
            <a:pPr lvl="0"/>
            <a:r>
              <a:rPr lang="x-none"/>
              <a:t>Click to edit Master</a:t>
            </a:r>
            <a:endParaRPr lang="en-US"/>
          </a:p>
        </p:txBody>
      </p:sp>
      <p:sp>
        <p:nvSpPr>
          <p:cNvPr id="24" name="Content Placeholder 23"/>
          <p:cNvSpPr>
            <a:spLocks noGrp="1"/>
          </p:cNvSpPr>
          <p:nvPr>
            <p:ph sz="quarter" idx="34"/>
          </p:nvPr>
        </p:nvSpPr>
        <p:spPr>
          <a:xfrm>
            <a:off x="1420815" y="2658187"/>
            <a:ext cx="788988" cy="876651"/>
          </a:xfrm>
        </p:spPr>
        <p:txBody>
          <a:bodyPr/>
          <a:lstStyle/>
          <a:p>
            <a:pPr lvl="0"/>
            <a:r>
              <a:rPr lang="x-none"/>
              <a:t>Click to edit</a:t>
            </a:r>
            <a:endParaRPr lang="en-US"/>
          </a:p>
        </p:txBody>
      </p:sp>
      <p:sp>
        <p:nvSpPr>
          <p:cNvPr id="19"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42243103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x-none"/>
              <a:t>Click to edit Master title style</a:t>
            </a:r>
            <a:endParaRPr lang="en-US"/>
          </a:p>
        </p:txBody>
      </p:sp>
      <p:sp>
        <p:nvSpPr>
          <p:cNvPr id="10" name="Content Placeholder 16"/>
          <p:cNvSpPr>
            <a:spLocks noGrp="1" noChangeAspect="1"/>
          </p:cNvSpPr>
          <p:nvPr>
            <p:ph sz="quarter" idx="23" hasCustomPrompt="1"/>
          </p:nvPr>
        </p:nvSpPr>
        <p:spPr>
          <a:xfrm>
            <a:off x="3654000" y="1635000"/>
            <a:ext cx="1836000" cy="204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p:txBody>
      </p:sp>
      <p:sp>
        <p:nvSpPr>
          <p:cNvPr id="11" name="Content Placeholder 16"/>
          <p:cNvSpPr>
            <a:spLocks noGrp="1" noChangeAspect="1"/>
          </p:cNvSpPr>
          <p:nvPr>
            <p:ph sz="quarter" idx="24" hasCustomPrompt="1"/>
          </p:nvPr>
        </p:nvSpPr>
        <p:spPr>
          <a:xfrm>
            <a:off x="5481001" y="1635000"/>
            <a:ext cx="1836000" cy="204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p:txBody>
      </p:sp>
      <p:sp>
        <p:nvSpPr>
          <p:cNvPr id="12" name="Content Placeholder 16"/>
          <p:cNvSpPr>
            <a:spLocks noGrp="1" noChangeAspect="1"/>
          </p:cNvSpPr>
          <p:nvPr>
            <p:ph sz="quarter" idx="25" hasCustomPrompt="1"/>
          </p:nvPr>
        </p:nvSpPr>
        <p:spPr>
          <a:xfrm>
            <a:off x="7308000" y="1635000"/>
            <a:ext cx="1836000" cy="204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p:txBody>
      </p:sp>
      <p:sp>
        <p:nvSpPr>
          <p:cNvPr id="15" name="Content Placeholder 16"/>
          <p:cNvSpPr>
            <a:spLocks noGrp="1" noChangeAspect="1"/>
          </p:cNvSpPr>
          <p:nvPr>
            <p:ph sz="quarter" idx="28" hasCustomPrompt="1"/>
          </p:nvPr>
        </p:nvSpPr>
        <p:spPr>
          <a:xfrm>
            <a:off x="3654000" y="3675000"/>
            <a:ext cx="1836000" cy="204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p:txBody>
      </p:sp>
      <p:sp>
        <p:nvSpPr>
          <p:cNvPr id="16" name="Content Placeholder 16"/>
          <p:cNvSpPr>
            <a:spLocks noGrp="1" noChangeAspect="1"/>
          </p:cNvSpPr>
          <p:nvPr>
            <p:ph sz="quarter" idx="29" hasCustomPrompt="1"/>
          </p:nvPr>
        </p:nvSpPr>
        <p:spPr>
          <a:xfrm>
            <a:off x="5481001" y="3675000"/>
            <a:ext cx="1836000" cy="204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p:txBody>
      </p:sp>
      <p:sp>
        <p:nvSpPr>
          <p:cNvPr id="17" name="Content Placeholder 16"/>
          <p:cNvSpPr>
            <a:spLocks noGrp="1" noChangeAspect="1"/>
          </p:cNvSpPr>
          <p:nvPr>
            <p:ph sz="quarter" idx="30" hasCustomPrompt="1"/>
          </p:nvPr>
        </p:nvSpPr>
        <p:spPr>
          <a:xfrm>
            <a:off x="7308000" y="3675000"/>
            <a:ext cx="1836000" cy="204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p:txBody>
      </p:sp>
      <p:sp>
        <p:nvSpPr>
          <p:cNvPr id="13" name="Content Placeholder 16"/>
          <p:cNvSpPr>
            <a:spLocks noGrp="1" noChangeAspect="1"/>
          </p:cNvSpPr>
          <p:nvPr>
            <p:ph sz="quarter" idx="31" hasCustomPrompt="1"/>
          </p:nvPr>
        </p:nvSpPr>
        <p:spPr>
          <a:xfrm>
            <a:off x="-8999" y="1635000"/>
            <a:ext cx="1836000" cy="204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p:txBody>
      </p:sp>
      <p:sp>
        <p:nvSpPr>
          <p:cNvPr id="14" name="Content Placeholder 16"/>
          <p:cNvSpPr>
            <a:spLocks noGrp="1" noChangeAspect="1"/>
          </p:cNvSpPr>
          <p:nvPr>
            <p:ph sz="quarter" idx="32" hasCustomPrompt="1"/>
          </p:nvPr>
        </p:nvSpPr>
        <p:spPr>
          <a:xfrm>
            <a:off x="1818000" y="1635000"/>
            <a:ext cx="1836000" cy="204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p:txBody>
      </p:sp>
      <p:sp>
        <p:nvSpPr>
          <p:cNvPr id="21" name="Content Placeholder 16"/>
          <p:cNvSpPr>
            <a:spLocks noGrp="1" noChangeAspect="1"/>
          </p:cNvSpPr>
          <p:nvPr>
            <p:ph sz="quarter" idx="33" hasCustomPrompt="1"/>
          </p:nvPr>
        </p:nvSpPr>
        <p:spPr>
          <a:xfrm>
            <a:off x="-8999" y="3675000"/>
            <a:ext cx="1836000" cy="204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p:txBody>
      </p:sp>
      <p:sp>
        <p:nvSpPr>
          <p:cNvPr id="22" name="Content Placeholder 16"/>
          <p:cNvSpPr>
            <a:spLocks noGrp="1" noChangeAspect="1"/>
          </p:cNvSpPr>
          <p:nvPr>
            <p:ph sz="quarter" idx="34" hasCustomPrompt="1"/>
          </p:nvPr>
        </p:nvSpPr>
        <p:spPr>
          <a:xfrm>
            <a:off x="1818000" y="3675000"/>
            <a:ext cx="1836000" cy="204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p:txBody>
      </p:sp>
      <p:sp>
        <p:nvSpPr>
          <p:cNvPr id="18"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14108351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Slide 1">
    <p:spTree>
      <p:nvGrpSpPr>
        <p:cNvPr id="1" name=""/>
        <p:cNvGrpSpPr/>
        <p:nvPr/>
      </p:nvGrpSpPr>
      <p:grpSpPr>
        <a:xfrm>
          <a:off x="0" y="0"/>
          <a:ext cx="0" cy="0"/>
          <a:chOff x="0" y="0"/>
          <a:chExt cx="0" cy="0"/>
        </a:xfrm>
      </p:grpSpPr>
      <p:sp>
        <p:nvSpPr>
          <p:cNvPr id="14" name="Content Placeholder 16"/>
          <p:cNvSpPr>
            <a:spLocks noGrp="1"/>
          </p:cNvSpPr>
          <p:nvPr>
            <p:ph sz="quarter" idx="14" hasCustomPrompt="1"/>
          </p:nvPr>
        </p:nvSpPr>
        <p:spPr>
          <a:xfrm>
            <a:off x="252000" y="1502833"/>
            <a:ext cx="8640000" cy="3217333"/>
          </a:xfrm>
          <a:prstGeom prst="rect">
            <a:avLst/>
          </a:prstGeom>
        </p:spPr>
        <p:txBody>
          <a:bodyPr>
            <a:noAutofit/>
          </a:bodyPr>
          <a:lstStyle>
            <a:lvl1pPr marL="0" indent="0">
              <a:lnSpc>
                <a:spcPct val="130000"/>
              </a:lnSpc>
              <a:spcBef>
                <a:spcPts val="0"/>
              </a:spcBef>
              <a:buNone/>
              <a:defRPr sz="1000" b="0" i="0">
                <a:solidFill>
                  <a:schemeClr val="tx1"/>
                </a:solidFill>
                <a:latin typeface="Roboto Light"/>
                <a:cs typeface="Roboto Light"/>
              </a:defRPr>
            </a:lvl1pPr>
            <a:lvl2pPr marL="456947" indent="0">
              <a:lnSpc>
                <a:spcPct val="120000"/>
              </a:lnSpc>
              <a:spcBef>
                <a:spcPts val="0"/>
              </a:spcBef>
              <a:buNone/>
              <a:defRPr sz="1000" b="0" i="0">
                <a:solidFill>
                  <a:schemeClr val="tx1"/>
                </a:solidFill>
                <a:latin typeface="Roboto Light"/>
                <a:cs typeface="Roboto Light"/>
              </a:defRPr>
            </a:lvl2pPr>
            <a:lvl3pPr marL="913911" indent="0">
              <a:lnSpc>
                <a:spcPct val="130000"/>
              </a:lnSpc>
              <a:spcBef>
                <a:spcPts val="0"/>
              </a:spcBef>
              <a:buNone/>
              <a:defRPr sz="1000" b="0" i="0">
                <a:solidFill>
                  <a:schemeClr val="tx1"/>
                </a:solidFill>
                <a:latin typeface="Roboto Light"/>
                <a:cs typeface="Roboto Light"/>
              </a:defRPr>
            </a:lvl3pPr>
            <a:lvl4pPr marL="1370867" indent="0">
              <a:lnSpc>
                <a:spcPct val="130000"/>
              </a:lnSpc>
              <a:spcBef>
                <a:spcPts val="0"/>
              </a:spcBef>
              <a:buNone/>
              <a:defRPr sz="1000" b="0" i="0">
                <a:solidFill>
                  <a:schemeClr val="tx1"/>
                </a:solidFill>
                <a:latin typeface="Roboto Light"/>
                <a:cs typeface="Roboto Light"/>
              </a:defRPr>
            </a:lvl4pPr>
            <a:lvl5pPr marL="1827821" indent="0">
              <a:lnSpc>
                <a:spcPct val="130000"/>
              </a:lnSpc>
              <a:spcBef>
                <a:spcPts val="0"/>
              </a:spcBef>
              <a:buFont typeface="Arial"/>
              <a:buNone/>
              <a:defRPr sz="1000" b="0" i="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p:cNvSpPr>
            <a:spLocks noGrp="1"/>
          </p:cNvSpPr>
          <p:nvPr>
            <p:ph type="ftr" sz="quarter" idx="17"/>
          </p:nvPr>
        </p:nvSpPr>
        <p:spPr/>
        <p:txBody>
          <a:bodyPr/>
          <a:lstStyle/>
          <a:p>
            <a:r>
              <a:rPr lang="en-US" dirty="0"/>
              <a:t>www.alessandri.legal</a:t>
            </a:r>
          </a:p>
        </p:txBody>
      </p:sp>
      <p:sp>
        <p:nvSpPr>
          <p:cNvPr id="4" name="Title 3"/>
          <p:cNvSpPr>
            <a:spLocks noGrp="1"/>
          </p:cNvSpPr>
          <p:nvPr>
            <p:ph type="title"/>
          </p:nvPr>
        </p:nvSpPr>
        <p:spPr/>
        <p:txBody>
          <a:bodyPr vert="horz"/>
          <a:lstStyle/>
          <a:p>
            <a:r>
              <a:rPr lang="x-none"/>
              <a:t>Click to edit Master title style</a:t>
            </a:r>
            <a:endParaRPr lang="en-US"/>
          </a:p>
        </p:txBody>
      </p:sp>
      <p:sp>
        <p:nvSpPr>
          <p:cNvPr id="6"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3722602974"/>
      </p:ext>
    </p:extLst>
  </p:cSld>
  <p:clrMapOvr>
    <a:masterClrMapping/>
  </p:clrMapOvr>
  <p:extLst>
    <p:ext uri="{DCECCB84-F9BA-43D5-87BE-67443E8EF086}">
      <p15:sldGuideLst xmlns:p15="http://schemas.microsoft.com/office/powerpoint/2012/main">
        <p15:guide id="1" orient="horz" pos="3200" userDrawn="1">
          <p15:clr>
            <a:srgbClr val="FBAE40"/>
          </p15:clr>
        </p15:guide>
        <p15:guide id="2" pos="3840"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0_Slide 1">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sk-SK"/>
              <a:t>Click to edit Master title style</a:t>
            </a:r>
            <a:endParaRPr lang="en-US"/>
          </a:p>
        </p:txBody>
      </p:sp>
      <p:sp>
        <p:nvSpPr>
          <p:cNvPr id="3" name="Footer Placeholder 2"/>
          <p:cNvSpPr>
            <a:spLocks noGrp="1"/>
          </p:cNvSpPr>
          <p:nvPr>
            <p:ph type="ftr" sz="quarter" idx="10"/>
          </p:nvPr>
        </p:nvSpPr>
        <p:spPr/>
        <p:txBody>
          <a:bodyPr/>
          <a:lstStyle/>
          <a:p>
            <a:r>
              <a:rPr lang="en-US" dirty="0"/>
              <a:t>www.alessandri.legal</a:t>
            </a:r>
          </a:p>
        </p:txBody>
      </p:sp>
      <p:sp>
        <p:nvSpPr>
          <p:cNvPr id="5"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2952591707"/>
      </p:ext>
    </p:extLst>
  </p:cSld>
  <p:clrMapOvr>
    <a:masterClrMapping/>
  </p:clrMapOvr>
  <p:extLst>
    <p:ext uri="{DCECCB84-F9BA-43D5-87BE-67443E8EF086}">
      <p15:sldGuideLst xmlns:p15="http://schemas.microsoft.com/office/powerpoint/2012/main">
        <p15:guide id="1" orient="horz" pos="3200" userDrawn="1">
          <p15:clr>
            <a:srgbClr val="FBAE40"/>
          </p15:clr>
        </p15:guide>
        <p15:guide id="2" pos="3840"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2" name="Content Placeholder 6"/>
          <p:cNvSpPr>
            <a:spLocks noGrp="1"/>
          </p:cNvSpPr>
          <p:nvPr>
            <p:ph sz="quarter" idx="11"/>
          </p:nvPr>
        </p:nvSpPr>
        <p:spPr>
          <a:xfrm>
            <a:off x="1836000" y="0"/>
            <a:ext cx="1836000" cy="2857500"/>
          </a:xfrm>
          <a:prstGeom prst="rect">
            <a:avLst/>
          </a:prstGeom>
        </p:spPr>
        <p:txBody>
          <a:bodyPr lIns="68564" tIns="34281" rIns="68564" bIns="34281">
            <a:noAutofit/>
          </a:bodyPr>
          <a:lstStyle>
            <a:lvl1pPr marL="0" indent="0">
              <a:buNone/>
              <a:defRPr sz="1000">
                <a:latin typeface="Roboto Light"/>
                <a:cs typeface="Roboto Light"/>
              </a:defRPr>
            </a:lvl1pPr>
            <a:lvl2pPr marL="456947" indent="0">
              <a:buNone/>
              <a:defRPr sz="1000">
                <a:latin typeface="Roboto Light"/>
                <a:cs typeface="Roboto Light"/>
              </a:defRPr>
            </a:lvl2pPr>
            <a:lvl3pPr marL="913911" indent="0">
              <a:buNone/>
              <a:defRPr sz="1000">
                <a:latin typeface="Roboto Light"/>
                <a:cs typeface="Roboto Light"/>
              </a:defRPr>
            </a:lvl3pPr>
            <a:lvl4pPr marL="1370867" indent="0">
              <a:buNone/>
              <a:defRPr sz="1000">
                <a:latin typeface="Roboto Light"/>
                <a:cs typeface="Roboto Light"/>
              </a:defRPr>
            </a:lvl4pPr>
            <a:lvl5pPr marL="1827821" indent="0">
              <a:buNone/>
              <a:defRPr sz="1000">
                <a:latin typeface="Roboto Light"/>
                <a:cs typeface="Roboto Light"/>
              </a:defRPr>
            </a:lvl5pPr>
          </a:lstStyle>
          <a:p>
            <a:pPr lvl="0"/>
            <a:r>
              <a:rPr lang="x-none"/>
              <a:t>Click to edit Master text styles</a:t>
            </a:r>
            <a:endParaRPr lang="en-US"/>
          </a:p>
        </p:txBody>
      </p:sp>
      <p:sp>
        <p:nvSpPr>
          <p:cNvPr id="13" name="Content Placeholder 6"/>
          <p:cNvSpPr>
            <a:spLocks noGrp="1"/>
          </p:cNvSpPr>
          <p:nvPr>
            <p:ph sz="quarter" idx="12"/>
          </p:nvPr>
        </p:nvSpPr>
        <p:spPr>
          <a:xfrm>
            <a:off x="3672000" y="2857500"/>
            <a:ext cx="1836000" cy="2857500"/>
          </a:xfrm>
          <a:prstGeom prst="rect">
            <a:avLst/>
          </a:prstGeom>
        </p:spPr>
        <p:txBody>
          <a:bodyPr lIns="68564" tIns="34281" rIns="68564" bIns="34281">
            <a:noAutofit/>
          </a:bodyPr>
          <a:lstStyle>
            <a:lvl1pPr marL="0" indent="0">
              <a:buNone/>
              <a:defRPr sz="1000">
                <a:latin typeface="Roboto Light"/>
                <a:cs typeface="Roboto Light"/>
              </a:defRPr>
            </a:lvl1pPr>
            <a:lvl2pPr marL="456947" indent="0">
              <a:buNone/>
              <a:defRPr sz="1000">
                <a:latin typeface="Roboto Light"/>
                <a:cs typeface="Roboto Light"/>
              </a:defRPr>
            </a:lvl2pPr>
            <a:lvl3pPr marL="913911" indent="0">
              <a:buNone/>
              <a:defRPr sz="1000">
                <a:latin typeface="Roboto Light"/>
                <a:cs typeface="Roboto Light"/>
              </a:defRPr>
            </a:lvl3pPr>
            <a:lvl4pPr marL="1370867" indent="0">
              <a:buNone/>
              <a:defRPr sz="1000">
                <a:latin typeface="Roboto Light"/>
                <a:cs typeface="Roboto Light"/>
              </a:defRPr>
            </a:lvl4pPr>
            <a:lvl5pPr marL="1827821" indent="0">
              <a:buNone/>
              <a:defRPr sz="1000">
                <a:latin typeface="Roboto Light"/>
                <a:cs typeface="Roboto Light"/>
              </a:defRPr>
            </a:lvl5pPr>
          </a:lstStyle>
          <a:p>
            <a:pPr lvl="0"/>
            <a:r>
              <a:rPr lang="x-none"/>
              <a:t>Click to edit Master text styles</a:t>
            </a:r>
            <a:endParaRPr lang="en-US"/>
          </a:p>
        </p:txBody>
      </p:sp>
      <p:sp>
        <p:nvSpPr>
          <p:cNvPr id="14" name="Content Placeholder 6"/>
          <p:cNvSpPr>
            <a:spLocks noGrp="1"/>
          </p:cNvSpPr>
          <p:nvPr>
            <p:ph sz="quarter" idx="13"/>
          </p:nvPr>
        </p:nvSpPr>
        <p:spPr>
          <a:xfrm>
            <a:off x="5508000" y="2857500"/>
            <a:ext cx="1836000" cy="1439333"/>
          </a:xfrm>
          <a:prstGeom prst="rect">
            <a:avLst/>
          </a:prstGeom>
        </p:spPr>
        <p:txBody>
          <a:bodyPr lIns="68564" tIns="34281" rIns="68564" bIns="34281">
            <a:noAutofit/>
          </a:bodyPr>
          <a:lstStyle>
            <a:lvl1pPr marL="0" indent="0">
              <a:buNone/>
              <a:defRPr sz="1000">
                <a:latin typeface="Roboto Light"/>
                <a:cs typeface="Roboto Light"/>
              </a:defRPr>
            </a:lvl1pPr>
            <a:lvl2pPr marL="456947" indent="0">
              <a:buNone/>
              <a:defRPr sz="1000">
                <a:latin typeface="Roboto Light"/>
                <a:cs typeface="Roboto Light"/>
              </a:defRPr>
            </a:lvl2pPr>
            <a:lvl3pPr marL="913911" indent="0">
              <a:buNone/>
              <a:defRPr sz="1000">
                <a:latin typeface="Roboto Light"/>
                <a:cs typeface="Roboto Light"/>
              </a:defRPr>
            </a:lvl3pPr>
            <a:lvl4pPr marL="1370867" indent="0">
              <a:buNone/>
              <a:defRPr sz="1000">
                <a:latin typeface="Roboto Light"/>
                <a:cs typeface="Roboto Light"/>
              </a:defRPr>
            </a:lvl4pPr>
            <a:lvl5pPr marL="1827821" indent="0">
              <a:buNone/>
              <a:defRPr sz="1000">
                <a:latin typeface="Roboto Light"/>
                <a:cs typeface="Roboto Light"/>
              </a:defRPr>
            </a:lvl5pPr>
          </a:lstStyle>
          <a:p>
            <a:pPr lvl="0"/>
            <a:r>
              <a:rPr lang="x-none"/>
              <a:t>Click to edit Master text styles</a:t>
            </a:r>
            <a:endParaRPr lang="en-US"/>
          </a:p>
        </p:txBody>
      </p:sp>
      <p:sp>
        <p:nvSpPr>
          <p:cNvPr id="15" name="Content Placeholder 6"/>
          <p:cNvSpPr>
            <a:spLocks noGrp="1"/>
          </p:cNvSpPr>
          <p:nvPr>
            <p:ph sz="quarter" idx="14"/>
          </p:nvPr>
        </p:nvSpPr>
        <p:spPr>
          <a:xfrm>
            <a:off x="7344000" y="0"/>
            <a:ext cx="1836000" cy="2857500"/>
          </a:xfrm>
          <a:prstGeom prst="rect">
            <a:avLst/>
          </a:prstGeom>
        </p:spPr>
        <p:txBody>
          <a:bodyPr lIns="68564" tIns="34281" rIns="68564" bIns="34281">
            <a:noAutofit/>
          </a:bodyPr>
          <a:lstStyle>
            <a:lvl1pPr marL="0" indent="0">
              <a:buNone/>
              <a:defRPr sz="1000">
                <a:latin typeface="Roboto Light"/>
                <a:cs typeface="Roboto Light"/>
              </a:defRPr>
            </a:lvl1pPr>
            <a:lvl2pPr marL="456947" indent="0">
              <a:buNone/>
              <a:defRPr sz="1000">
                <a:latin typeface="Roboto Light"/>
                <a:cs typeface="Roboto Light"/>
              </a:defRPr>
            </a:lvl2pPr>
            <a:lvl3pPr marL="913911" indent="0">
              <a:buNone/>
              <a:defRPr sz="1000">
                <a:latin typeface="Roboto Light"/>
                <a:cs typeface="Roboto Light"/>
              </a:defRPr>
            </a:lvl3pPr>
            <a:lvl4pPr marL="1370867" indent="0">
              <a:buNone/>
              <a:defRPr sz="1000">
                <a:latin typeface="Roboto Light"/>
                <a:cs typeface="Roboto Light"/>
              </a:defRPr>
            </a:lvl4pPr>
            <a:lvl5pPr marL="1827821" indent="0">
              <a:buNone/>
              <a:defRPr sz="1000">
                <a:latin typeface="Roboto Light"/>
                <a:cs typeface="Roboto Light"/>
              </a:defRPr>
            </a:lvl5pPr>
          </a:lstStyle>
          <a:p>
            <a:pPr lvl="0"/>
            <a:r>
              <a:rPr lang="x-none"/>
              <a:t>Click to edit Master text styles</a:t>
            </a:r>
            <a:endParaRPr lang="en-US"/>
          </a:p>
        </p:txBody>
      </p:sp>
      <p:sp>
        <p:nvSpPr>
          <p:cNvPr id="16" name="Content Placeholder 6"/>
          <p:cNvSpPr>
            <a:spLocks noGrp="1"/>
          </p:cNvSpPr>
          <p:nvPr>
            <p:ph sz="quarter" idx="15"/>
          </p:nvPr>
        </p:nvSpPr>
        <p:spPr>
          <a:xfrm>
            <a:off x="0" y="2857500"/>
            <a:ext cx="3672000" cy="2857500"/>
          </a:xfrm>
          <a:prstGeom prst="rect">
            <a:avLst/>
          </a:prstGeom>
        </p:spPr>
        <p:txBody>
          <a:bodyPr lIns="68564" tIns="34281" rIns="68564" bIns="34281">
            <a:noAutofit/>
          </a:bodyPr>
          <a:lstStyle>
            <a:lvl1pPr marL="0" indent="0">
              <a:buNone/>
              <a:defRPr sz="1000">
                <a:latin typeface="Roboto Light"/>
                <a:cs typeface="Roboto Light"/>
              </a:defRPr>
            </a:lvl1pPr>
            <a:lvl2pPr marL="456947" indent="0">
              <a:buNone/>
              <a:defRPr sz="1000">
                <a:latin typeface="Roboto Light"/>
                <a:cs typeface="Roboto Light"/>
              </a:defRPr>
            </a:lvl2pPr>
            <a:lvl3pPr marL="913911" indent="0">
              <a:buNone/>
              <a:defRPr sz="1000">
                <a:latin typeface="Roboto Light"/>
                <a:cs typeface="Roboto Light"/>
              </a:defRPr>
            </a:lvl3pPr>
            <a:lvl4pPr marL="1370867" indent="0">
              <a:buNone/>
              <a:defRPr sz="1000">
                <a:latin typeface="Roboto Light"/>
                <a:cs typeface="Roboto Light"/>
              </a:defRPr>
            </a:lvl4pPr>
            <a:lvl5pPr marL="1827821" indent="0">
              <a:buNone/>
              <a:defRPr sz="1000">
                <a:latin typeface="Roboto Light"/>
                <a:cs typeface="Roboto Light"/>
              </a:defRPr>
            </a:lvl5pPr>
          </a:lstStyle>
          <a:p>
            <a:pPr lvl="0"/>
            <a:r>
              <a:rPr lang="x-none"/>
              <a:t>Click to edit Master text styles</a:t>
            </a:r>
            <a:endParaRPr lang="en-US"/>
          </a:p>
        </p:txBody>
      </p:sp>
      <p:sp>
        <p:nvSpPr>
          <p:cNvPr id="18" name="Content Placeholder 6"/>
          <p:cNvSpPr>
            <a:spLocks noGrp="1"/>
          </p:cNvSpPr>
          <p:nvPr>
            <p:ph sz="quarter" idx="17"/>
          </p:nvPr>
        </p:nvSpPr>
        <p:spPr>
          <a:xfrm>
            <a:off x="7344000" y="2857500"/>
            <a:ext cx="1836000" cy="2857500"/>
          </a:xfrm>
          <a:prstGeom prst="rect">
            <a:avLst/>
          </a:prstGeom>
        </p:spPr>
        <p:txBody>
          <a:bodyPr lIns="68564" tIns="34281" rIns="68564" bIns="34281">
            <a:noAutofit/>
          </a:bodyPr>
          <a:lstStyle>
            <a:lvl1pPr marL="0" indent="0">
              <a:buNone/>
              <a:defRPr sz="1000">
                <a:latin typeface="Roboto Light"/>
                <a:cs typeface="Roboto Light"/>
              </a:defRPr>
            </a:lvl1pPr>
            <a:lvl2pPr marL="456947" indent="0">
              <a:buNone/>
              <a:defRPr sz="1000">
                <a:latin typeface="Roboto Light"/>
                <a:cs typeface="Roboto Light"/>
              </a:defRPr>
            </a:lvl2pPr>
            <a:lvl3pPr marL="913911" indent="0">
              <a:buNone/>
              <a:defRPr sz="1000">
                <a:latin typeface="Roboto Light"/>
                <a:cs typeface="Roboto Light"/>
              </a:defRPr>
            </a:lvl3pPr>
            <a:lvl4pPr marL="1370867" indent="0">
              <a:buNone/>
              <a:defRPr sz="1000">
                <a:latin typeface="Roboto Light"/>
                <a:cs typeface="Roboto Light"/>
              </a:defRPr>
            </a:lvl4pPr>
            <a:lvl5pPr marL="1827821" indent="0">
              <a:buNone/>
              <a:defRPr sz="1000">
                <a:latin typeface="Roboto Light"/>
                <a:cs typeface="Roboto Light"/>
              </a:defRPr>
            </a:lvl5pPr>
          </a:lstStyle>
          <a:p>
            <a:pPr lvl="0"/>
            <a:r>
              <a:rPr lang="x-none"/>
              <a:t>Click to edit Master text styles</a:t>
            </a:r>
            <a:endParaRPr lang="en-US"/>
          </a:p>
        </p:txBody>
      </p:sp>
      <p:sp>
        <p:nvSpPr>
          <p:cNvPr id="19" name="Content Placeholder 6"/>
          <p:cNvSpPr>
            <a:spLocks noGrp="1"/>
          </p:cNvSpPr>
          <p:nvPr>
            <p:ph sz="quarter" idx="18"/>
          </p:nvPr>
        </p:nvSpPr>
        <p:spPr>
          <a:xfrm>
            <a:off x="5508000" y="4296839"/>
            <a:ext cx="1836000" cy="1439333"/>
          </a:xfrm>
          <a:prstGeom prst="rect">
            <a:avLst/>
          </a:prstGeom>
        </p:spPr>
        <p:txBody>
          <a:bodyPr lIns="68564" tIns="34281" rIns="68564" bIns="34281">
            <a:noAutofit/>
          </a:bodyPr>
          <a:lstStyle>
            <a:lvl1pPr marL="0" indent="0">
              <a:buNone/>
              <a:defRPr sz="1000">
                <a:latin typeface="Roboto Light"/>
                <a:cs typeface="Roboto Light"/>
              </a:defRPr>
            </a:lvl1pPr>
            <a:lvl2pPr marL="456947" indent="0">
              <a:buNone/>
              <a:defRPr sz="1000">
                <a:latin typeface="Roboto Light"/>
                <a:cs typeface="Roboto Light"/>
              </a:defRPr>
            </a:lvl2pPr>
            <a:lvl3pPr marL="913911" indent="0">
              <a:buNone/>
              <a:defRPr sz="1000">
                <a:latin typeface="Roboto Light"/>
                <a:cs typeface="Roboto Light"/>
              </a:defRPr>
            </a:lvl3pPr>
            <a:lvl4pPr marL="1370867" indent="0">
              <a:buNone/>
              <a:defRPr sz="1000">
                <a:latin typeface="Roboto Light"/>
                <a:cs typeface="Roboto Light"/>
              </a:defRPr>
            </a:lvl4pPr>
            <a:lvl5pPr marL="1827821" indent="0">
              <a:buNone/>
              <a:defRPr sz="1000">
                <a:latin typeface="Roboto Light"/>
                <a:cs typeface="Roboto Light"/>
              </a:defRPr>
            </a:lvl5pPr>
          </a:lstStyle>
          <a:p>
            <a:pPr lvl="0"/>
            <a:r>
              <a:rPr lang="x-none"/>
              <a:t>Click to edit Master text styles</a:t>
            </a:r>
            <a:endParaRPr lang="en-US"/>
          </a:p>
        </p:txBody>
      </p:sp>
      <p:sp>
        <p:nvSpPr>
          <p:cNvPr id="22" name="Content Placeholder 6"/>
          <p:cNvSpPr>
            <a:spLocks noGrp="1"/>
          </p:cNvSpPr>
          <p:nvPr>
            <p:ph sz="quarter" idx="19"/>
          </p:nvPr>
        </p:nvSpPr>
        <p:spPr>
          <a:xfrm>
            <a:off x="0" y="1418169"/>
            <a:ext cx="1836000" cy="1439333"/>
          </a:xfrm>
          <a:prstGeom prst="rect">
            <a:avLst/>
          </a:prstGeom>
        </p:spPr>
        <p:txBody>
          <a:bodyPr lIns="68564" tIns="34281" rIns="68564" bIns="34281">
            <a:noAutofit/>
          </a:bodyPr>
          <a:lstStyle>
            <a:lvl1pPr marL="0" indent="0">
              <a:buNone/>
              <a:defRPr sz="1000">
                <a:latin typeface="Roboto Light"/>
                <a:cs typeface="Roboto Light"/>
              </a:defRPr>
            </a:lvl1pPr>
            <a:lvl2pPr marL="456947" indent="0">
              <a:buNone/>
              <a:defRPr sz="1000">
                <a:latin typeface="Roboto Light"/>
                <a:cs typeface="Roboto Light"/>
              </a:defRPr>
            </a:lvl2pPr>
            <a:lvl3pPr marL="913911" indent="0">
              <a:buNone/>
              <a:defRPr sz="1000">
                <a:latin typeface="Roboto Light"/>
                <a:cs typeface="Roboto Light"/>
              </a:defRPr>
            </a:lvl3pPr>
            <a:lvl4pPr marL="1370867" indent="0">
              <a:buNone/>
              <a:defRPr sz="1000">
                <a:latin typeface="Roboto Light"/>
                <a:cs typeface="Roboto Light"/>
              </a:defRPr>
            </a:lvl4pPr>
            <a:lvl5pPr marL="1827821" indent="0">
              <a:buNone/>
              <a:defRPr sz="1000">
                <a:latin typeface="Roboto Light"/>
                <a:cs typeface="Roboto Light"/>
              </a:defRPr>
            </a:lvl5pPr>
          </a:lstStyle>
          <a:p>
            <a:pPr lvl="0"/>
            <a:r>
              <a:rPr lang="x-none"/>
              <a:t>Click to edit Master text styles</a:t>
            </a:r>
            <a:endParaRPr lang="en-US"/>
          </a:p>
        </p:txBody>
      </p:sp>
      <p:sp>
        <p:nvSpPr>
          <p:cNvPr id="23" name="Content Placeholder 6"/>
          <p:cNvSpPr>
            <a:spLocks noGrp="1"/>
          </p:cNvSpPr>
          <p:nvPr>
            <p:ph sz="quarter" idx="20"/>
          </p:nvPr>
        </p:nvSpPr>
        <p:spPr>
          <a:xfrm>
            <a:off x="0" y="-23519"/>
            <a:ext cx="1836000" cy="1439333"/>
          </a:xfrm>
          <a:prstGeom prst="rect">
            <a:avLst/>
          </a:prstGeom>
        </p:spPr>
        <p:txBody>
          <a:bodyPr lIns="68564" tIns="34281" rIns="68564" bIns="34281">
            <a:noAutofit/>
          </a:bodyPr>
          <a:lstStyle>
            <a:lvl1pPr marL="0" indent="0">
              <a:buNone/>
              <a:defRPr sz="1000">
                <a:latin typeface="Roboto Light"/>
                <a:cs typeface="Roboto Light"/>
              </a:defRPr>
            </a:lvl1pPr>
            <a:lvl2pPr marL="456947" indent="0">
              <a:buNone/>
              <a:defRPr sz="1000">
                <a:latin typeface="Roboto Light"/>
                <a:cs typeface="Roboto Light"/>
              </a:defRPr>
            </a:lvl2pPr>
            <a:lvl3pPr marL="913911" indent="0">
              <a:buNone/>
              <a:defRPr sz="1000">
                <a:latin typeface="Roboto Light"/>
                <a:cs typeface="Roboto Light"/>
              </a:defRPr>
            </a:lvl3pPr>
            <a:lvl4pPr marL="1370867" indent="0">
              <a:buNone/>
              <a:defRPr sz="1000">
                <a:latin typeface="Roboto Light"/>
                <a:cs typeface="Roboto Light"/>
              </a:defRPr>
            </a:lvl4pPr>
            <a:lvl5pPr marL="1827821" indent="0">
              <a:buNone/>
              <a:defRPr sz="1000">
                <a:latin typeface="Roboto Light"/>
                <a:cs typeface="Roboto Light"/>
              </a:defRPr>
            </a:lvl5pPr>
          </a:lstStyle>
          <a:p>
            <a:pPr lvl="0"/>
            <a:r>
              <a:rPr lang="x-none"/>
              <a:t>Click to edit Master text styles</a:t>
            </a:r>
            <a:endParaRPr lang="en-US"/>
          </a:p>
        </p:txBody>
      </p:sp>
      <p:sp>
        <p:nvSpPr>
          <p:cNvPr id="7" name="Title 6"/>
          <p:cNvSpPr>
            <a:spLocks noGrp="1"/>
          </p:cNvSpPr>
          <p:nvPr>
            <p:ph type="title"/>
          </p:nvPr>
        </p:nvSpPr>
        <p:spPr/>
        <p:txBody>
          <a:bodyPr vert="horz"/>
          <a:lstStyle/>
          <a:p>
            <a:endParaRPr lang="en-US"/>
          </a:p>
        </p:txBody>
      </p:sp>
      <p:sp>
        <p:nvSpPr>
          <p:cNvPr id="9" name="Text Placeholder 8"/>
          <p:cNvSpPr>
            <a:spLocks noGrp="1"/>
          </p:cNvSpPr>
          <p:nvPr>
            <p:ph type="body" sz="quarter" idx="21"/>
          </p:nvPr>
        </p:nvSpPr>
        <p:spPr>
          <a:xfrm>
            <a:off x="3962439" y="1418172"/>
            <a:ext cx="3124201" cy="1100667"/>
          </a:xfrm>
          <a:prstGeom prst="rect">
            <a:avLst/>
          </a:prstGeom>
        </p:spPr>
        <p:txBody>
          <a:bodyPr vert="horz" lIns="68564" tIns="34281" rIns="68564" bIns="34281"/>
          <a:lstStyle>
            <a:lvl1pPr>
              <a:lnSpc>
                <a:spcPct val="120000"/>
              </a:lnSpc>
              <a:defRPr>
                <a:solidFill>
                  <a:srgbClr val="FFFFFF"/>
                </a:solidFill>
              </a:defRPr>
            </a:lvl1pPr>
            <a:lvl2pPr>
              <a:lnSpc>
                <a:spcPct val="120000"/>
              </a:lnSpc>
              <a:defRPr>
                <a:solidFill>
                  <a:schemeClr val="accent3"/>
                </a:solidFill>
              </a:defRPr>
            </a:lvl2pPr>
            <a:lvl3pPr>
              <a:lnSpc>
                <a:spcPct val="120000"/>
              </a:lnSpc>
              <a:defRPr>
                <a:solidFill>
                  <a:schemeClr val="accent3"/>
                </a:solidFill>
              </a:defRPr>
            </a:lvl3pPr>
            <a:lvl4pPr>
              <a:lnSpc>
                <a:spcPct val="120000"/>
              </a:lnSpc>
              <a:defRPr>
                <a:solidFill>
                  <a:schemeClr val="accent3"/>
                </a:solidFill>
              </a:defRPr>
            </a:lvl4pPr>
            <a:lvl5pPr>
              <a:lnSpc>
                <a:spcPct val="120000"/>
              </a:lnSpc>
              <a:defRPr>
                <a:solidFill>
                  <a:schemeClr val="accent3"/>
                </a:solidFill>
              </a:defRPr>
            </a:lvl5pPr>
          </a:lstStyle>
          <a:p>
            <a:pPr lvl="0"/>
            <a:endParaRPr lang="en-US"/>
          </a:p>
        </p:txBody>
      </p:sp>
    </p:spTree>
    <p:extLst>
      <p:ext uri="{BB962C8B-B14F-4D97-AF65-F5344CB8AC3E}">
        <p14:creationId xmlns:p14="http://schemas.microsoft.com/office/powerpoint/2010/main" val="40914840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Slide 1">
    <p:spTree>
      <p:nvGrpSpPr>
        <p:cNvPr id="1" name=""/>
        <p:cNvGrpSpPr/>
        <p:nvPr/>
      </p:nvGrpSpPr>
      <p:grpSpPr>
        <a:xfrm>
          <a:off x="0" y="0"/>
          <a:ext cx="0" cy="0"/>
          <a:chOff x="0" y="0"/>
          <a:chExt cx="0" cy="0"/>
        </a:xfrm>
      </p:grpSpPr>
      <p:sp>
        <p:nvSpPr>
          <p:cNvPr id="7" name="Picture Placeholder 6"/>
          <p:cNvSpPr>
            <a:spLocks noGrp="1" noChangeAspect="1"/>
          </p:cNvSpPr>
          <p:nvPr>
            <p:ph type="pic" sz="quarter" idx="17"/>
          </p:nvPr>
        </p:nvSpPr>
        <p:spPr>
          <a:xfrm>
            <a:off x="4572000" y="0"/>
            <a:ext cx="4572000" cy="5715000"/>
          </a:xfrm>
          <a:prstGeom prst="rect">
            <a:avLst/>
          </a:prstGeom>
          <a:noFill/>
          <a:effectLst/>
        </p:spPr>
        <p:txBody>
          <a:bodyPr>
            <a:normAutofit/>
          </a:bodyPr>
          <a:lstStyle>
            <a:lvl1pPr marL="0" indent="0">
              <a:buNone/>
              <a:defRPr sz="1000"/>
            </a:lvl1pPr>
          </a:lstStyle>
          <a:p>
            <a:endParaRPr lang="en-US"/>
          </a:p>
        </p:txBody>
      </p:sp>
      <p:sp>
        <p:nvSpPr>
          <p:cNvPr id="9" name="Text Placeholder 8"/>
          <p:cNvSpPr>
            <a:spLocks noGrp="1"/>
          </p:cNvSpPr>
          <p:nvPr>
            <p:ph type="body" sz="quarter" idx="21"/>
          </p:nvPr>
        </p:nvSpPr>
        <p:spPr>
          <a:xfrm>
            <a:off x="252416" y="1502833"/>
            <a:ext cx="4319588" cy="3217333"/>
          </a:xfrm>
          <a:prstGeom prst="rect">
            <a:avLst/>
          </a:prstGeom>
        </p:spPr>
        <p:txBody>
          <a:bodyPr>
            <a:noAutofit/>
          </a:bodyPr>
          <a:lstStyle>
            <a:lvl1pPr marL="0" indent="0" algn="l">
              <a:lnSpc>
                <a:spcPct val="120000"/>
              </a:lnSpc>
              <a:buNone/>
              <a:defRPr sz="1000">
                <a:latin typeface="Roboto Light"/>
                <a:cs typeface="Roboto Light"/>
              </a:defRPr>
            </a:lvl1pPr>
            <a:lvl2pPr marL="456947" indent="0" algn="l">
              <a:lnSpc>
                <a:spcPct val="120000"/>
              </a:lnSpc>
              <a:buNone/>
              <a:defRPr sz="1000">
                <a:latin typeface="Roboto Light"/>
                <a:cs typeface="Roboto Light"/>
              </a:defRPr>
            </a:lvl2pPr>
            <a:lvl3pPr marL="913911" indent="0" algn="l">
              <a:lnSpc>
                <a:spcPct val="120000"/>
              </a:lnSpc>
              <a:buNone/>
              <a:defRPr sz="1000">
                <a:latin typeface="Roboto Light"/>
                <a:cs typeface="Roboto Light"/>
              </a:defRPr>
            </a:lvl3pPr>
            <a:lvl4pPr marL="1370867" indent="0" algn="l">
              <a:lnSpc>
                <a:spcPct val="120000"/>
              </a:lnSpc>
              <a:buNone/>
              <a:defRPr sz="1000">
                <a:latin typeface="Roboto Light"/>
                <a:cs typeface="Roboto Light"/>
              </a:defRPr>
            </a:lvl4pPr>
            <a:lvl5pPr marL="1827821" indent="0" algn="l">
              <a:lnSpc>
                <a:spcPct val="120000"/>
              </a:lnSpc>
              <a:buNone/>
              <a:defRPr sz="1000">
                <a:latin typeface="Roboto Light"/>
                <a:cs typeface="Roboto Light"/>
              </a:defRPr>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ifth level</a:t>
            </a:r>
            <a:endParaRPr lang="en-US"/>
          </a:p>
        </p:txBody>
      </p:sp>
      <p:sp>
        <p:nvSpPr>
          <p:cNvPr id="3" name="Title 2"/>
          <p:cNvSpPr>
            <a:spLocks noGrp="1"/>
          </p:cNvSpPr>
          <p:nvPr>
            <p:ph type="title"/>
          </p:nvPr>
        </p:nvSpPr>
        <p:spPr/>
        <p:txBody>
          <a:bodyPr vert="horz"/>
          <a:lstStyle/>
          <a:p>
            <a:r>
              <a:rPr lang="x-none"/>
              <a:t>Click to edit Master title style</a:t>
            </a:r>
            <a:endParaRPr lang="en-US"/>
          </a:p>
        </p:txBody>
      </p:sp>
      <p:sp>
        <p:nvSpPr>
          <p:cNvPr id="4" name="Footer Placeholder 3"/>
          <p:cNvSpPr>
            <a:spLocks noGrp="1"/>
          </p:cNvSpPr>
          <p:nvPr>
            <p:ph type="ftr" sz="quarter" idx="22"/>
          </p:nvPr>
        </p:nvSpPr>
        <p:spPr/>
        <p:txBody>
          <a:bodyPr/>
          <a:lstStyle/>
          <a:p>
            <a:r>
              <a:rPr lang="en-US" dirty="0"/>
              <a:t>www.alessandri.legal</a:t>
            </a:r>
          </a:p>
        </p:txBody>
      </p:sp>
    </p:spTree>
    <p:extLst>
      <p:ext uri="{BB962C8B-B14F-4D97-AF65-F5344CB8AC3E}">
        <p14:creationId xmlns:p14="http://schemas.microsoft.com/office/powerpoint/2010/main" val="977254791"/>
      </p:ext>
    </p:extLst>
  </p:cSld>
  <p:clrMapOvr>
    <a:masterClrMapping/>
  </p:clrMapOvr>
  <p:extLst>
    <p:ext uri="{DCECCB84-F9BA-43D5-87BE-67443E8EF086}">
      <p15:sldGuideLst xmlns:p15="http://schemas.microsoft.com/office/powerpoint/2012/main">
        <p15:guide id="1" orient="horz" pos="3200" userDrawn="1">
          <p15:clr>
            <a:srgbClr val="FBAE40"/>
          </p15:clr>
        </p15:guide>
        <p15:guide id="2" pos="3840" userDrawn="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_Slide 1">
    <p:spTree>
      <p:nvGrpSpPr>
        <p:cNvPr id="1" name=""/>
        <p:cNvGrpSpPr/>
        <p:nvPr/>
      </p:nvGrpSpPr>
      <p:grpSpPr>
        <a:xfrm>
          <a:off x="0" y="0"/>
          <a:ext cx="0" cy="0"/>
          <a:chOff x="0" y="0"/>
          <a:chExt cx="0" cy="0"/>
        </a:xfrm>
      </p:grpSpPr>
      <p:sp>
        <p:nvSpPr>
          <p:cNvPr id="6" name="Right Triangle 5"/>
          <p:cNvSpPr/>
          <p:nvPr userDrawn="1"/>
        </p:nvSpPr>
        <p:spPr>
          <a:xfrm rot="20627121" flipV="1">
            <a:off x="-883459" y="-1164601"/>
            <a:ext cx="9679995" cy="10755550"/>
          </a:xfrm>
          <a:prstGeom prst="rtTriangl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91418" tIns="45708" rIns="91418" bIns="45708" rtlCol="0" anchor="ctr"/>
          <a:lstStyle/>
          <a:p>
            <a:pPr algn="ctr"/>
            <a:endParaRPr lang="en-US" sz="1800"/>
          </a:p>
        </p:txBody>
      </p:sp>
      <p:sp>
        <p:nvSpPr>
          <p:cNvPr id="9" name="Text Placeholder 8"/>
          <p:cNvSpPr>
            <a:spLocks noGrp="1"/>
          </p:cNvSpPr>
          <p:nvPr>
            <p:ph type="body" sz="quarter" idx="21"/>
          </p:nvPr>
        </p:nvSpPr>
        <p:spPr>
          <a:xfrm>
            <a:off x="252412" y="1502833"/>
            <a:ext cx="3960000" cy="592667"/>
          </a:xfrm>
          <a:prstGeom prst="rect">
            <a:avLst/>
          </a:prstGeom>
        </p:spPr>
        <p:txBody>
          <a:bodyPr>
            <a:noAutofit/>
          </a:bodyPr>
          <a:lstStyle>
            <a:lvl1pPr marL="0" indent="0" algn="l">
              <a:lnSpc>
                <a:spcPct val="120000"/>
              </a:lnSpc>
              <a:buNone/>
              <a:defRPr sz="1000">
                <a:latin typeface="Roboto Light"/>
                <a:cs typeface="Roboto Light"/>
              </a:defRPr>
            </a:lvl1pPr>
            <a:lvl2pPr marL="456947" indent="0" algn="l">
              <a:lnSpc>
                <a:spcPct val="120000"/>
              </a:lnSpc>
              <a:buNone/>
              <a:defRPr sz="1000">
                <a:latin typeface="Roboto Light"/>
                <a:cs typeface="Roboto Light"/>
              </a:defRPr>
            </a:lvl2pPr>
            <a:lvl3pPr marL="913911" indent="0" algn="l">
              <a:lnSpc>
                <a:spcPct val="120000"/>
              </a:lnSpc>
              <a:buNone/>
              <a:defRPr sz="1000">
                <a:latin typeface="Roboto Light"/>
                <a:cs typeface="Roboto Light"/>
              </a:defRPr>
            </a:lvl3pPr>
            <a:lvl4pPr marL="1370867" indent="0" algn="l">
              <a:lnSpc>
                <a:spcPct val="120000"/>
              </a:lnSpc>
              <a:buNone/>
              <a:defRPr sz="1000">
                <a:latin typeface="Roboto Light"/>
                <a:cs typeface="Roboto Light"/>
              </a:defRPr>
            </a:lvl4pPr>
            <a:lvl5pPr marL="1827821" indent="0" algn="l">
              <a:lnSpc>
                <a:spcPct val="120000"/>
              </a:lnSpc>
              <a:buNone/>
              <a:defRPr sz="1000">
                <a:latin typeface="Roboto Light"/>
                <a:cs typeface="Roboto Light"/>
              </a:defRPr>
            </a:lvl5pPr>
          </a:lstStyle>
          <a:p>
            <a:pPr lvl="0"/>
            <a:r>
              <a:rPr lang="x-none"/>
              <a:t>Click to edit Master text styles</a:t>
            </a:r>
          </a:p>
          <a:p>
            <a:pPr lvl="1"/>
            <a:r>
              <a:rPr lang="x-none"/>
              <a:t>Second level</a:t>
            </a:r>
            <a:endParaRPr lang="en-US"/>
          </a:p>
        </p:txBody>
      </p:sp>
      <p:sp>
        <p:nvSpPr>
          <p:cNvPr id="3" name="Title 2"/>
          <p:cNvSpPr>
            <a:spLocks noGrp="1"/>
          </p:cNvSpPr>
          <p:nvPr>
            <p:ph type="title"/>
          </p:nvPr>
        </p:nvSpPr>
        <p:spPr/>
        <p:txBody>
          <a:bodyPr vert="horz"/>
          <a:lstStyle/>
          <a:p>
            <a:r>
              <a:rPr lang="x-none"/>
              <a:t>Click to edit Master title style</a:t>
            </a:r>
            <a:endParaRPr lang="en-US"/>
          </a:p>
        </p:txBody>
      </p:sp>
      <p:sp>
        <p:nvSpPr>
          <p:cNvPr id="10" name="Text Placeholder 8"/>
          <p:cNvSpPr>
            <a:spLocks noGrp="1"/>
          </p:cNvSpPr>
          <p:nvPr>
            <p:ph type="body" sz="quarter" idx="23"/>
          </p:nvPr>
        </p:nvSpPr>
        <p:spPr>
          <a:xfrm>
            <a:off x="252412" y="2095502"/>
            <a:ext cx="3600000" cy="592667"/>
          </a:xfrm>
          <a:prstGeom prst="rect">
            <a:avLst/>
          </a:prstGeom>
        </p:spPr>
        <p:txBody>
          <a:bodyPr>
            <a:noAutofit/>
          </a:bodyPr>
          <a:lstStyle>
            <a:lvl1pPr marL="0" indent="0" algn="l">
              <a:lnSpc>
                <a:spcPct val="120000"/>
              </a:lnSpc>
              <a:buNone/>
              <a:defRPr sz="1000">
                <a:latin typeface="Roboto Light"/>
                <a:cs typeface="Roboto Light"/>
              </a:defRPr>
            </a:lvl1pPr>
            <a:lvl2pPr marL="456947" indent="0" algn="l">
              <a:lnSpc>
                <a:spcPct val="120000"/>
              </a:lnSpc>
              <a:buNone/>
              <a:defRPr sz="1000">
                <a:latin typeface="Roboto Light"/>
                <a:cs typeface="Roboto Light"/>
              </a:defRPr>
            </a:lvl2pPr>
            <a:lvl3pPr marL="913911" indent="0" algn="l">
              <a:lnSpc>
                <a:spcPct val="120000"/>
              </a:lnSpc>
              <a:buNone/>
              <a:defRPr sz="1000">
                <a:latin typeface="Roboto Light"/>
                <a:cs typeface="Roboto Light"/>
              </a:defRPr>
            </a:lvl3pPr>
            <a:lvl4pPr marL="1370867" indent="0" algn="l">
              <a:lnSpc>
                <a:spcPct val="120000"/>
              </a:lnSpc>
              <a:buNone/>
              <a:defRPr sz="1000">
                <a:latin typeface="Roboto Light"/>
                <a:cs typeface="Roboto Light"/>
              </a:defRPr>
            </a:lvl4pPr>
            <a:lvl5pPr marL="1827821" indent="0" algn="l">
              <a:lnSpc>
                <a:spcPct val="120000"/>
              </a:lnSpc>
              <a:buNone/>
              <a:defRPr sz="1000">
                <a:latin typeface="Roboto Light"/>
                <a:cs typeface="Roboto Light"/>
              </a:defRPr>
            </a:lvl5pPr>
          </a:lstStyle>
          <a:p>
            <a:pPr lvl="0"/>
            <a:r>
              <a:rPr lang="x-none"/>
              <a:t>Click to edit Master text styles</a:t>
            </a:r>
          </a:p>
          <a:p>
            <a:pPr lvl="1"/>
            <a:r>
              <a:rPr lang="x-none"/>
              <a:t>Second level</a:t>
            </a:r>
            <a:endParaRPr lang="en-US"/>
          </a:p>
        </p:txBody>
      </p:sp>
      <p:sp>
        <p:nvSpPr>
          <p:cNvPr id="11" name="Text Placeholder 8"/>
          <p:cNvSpPr>
            <a:spLocks noGrp="1"/>
          </p:cNvSpPr>
          <p:nvPr>
            <p:ph type="body" sz="quarter" idx="24"/>
          </p:nvPr>
        </p:nvSpPr>
        <p:spPr>
          <a:xfrm>
            <a:off x="252439" y="2688172"/>
            <a:ext cx="3239999" cy="592667"/>
          </a:xfrm>
          <a:prstGeom prst="rect">
            <a:avLst/>
          </a:prstGeom>
        </p:spPr>
        <p:txBody>
          <a:bodyPr>
            <a:noAutofit/>
          </a:bodyPr>
          <a:lstStyle>
            <a:lvl1pPr marL="0" indent="0" algn="l">
              <a:lnSpc>
                <a:spcPct val="120000"/>
              </a:lnSpc>
              <a:buNone/>
              <a:defRPr sz="1000">
                <a:latin typeface="Roboto Light"/>
                <a:cs typeface="Roboto Light"/>
              </a:defRPr>
            </a:lvl1pPr>
            <a:lvl2pPr marL="456947" indent="0" algn="l">
              <a:lnSpc>
                <a:spcPct val="120000"/>
              </a:lnSpc>
              <a:buNone/>
              <a:defRPr sz="1000">
                <a:latin typeface="Roboto Light"/>
                <a:cs typeface="Roboto Light"/>
              </a:defRPr>
            </a:lvl2pPr>
            <a:lvl3pPr marL="913911" indent="0" algn="l">
              <a:lnSpc>
                <a:spcPct val="120000"/>
              </a:lnSpc>
              <a:buNone/>
              <a:defRPr sz="1000">
                <a:latin typeface="Roboto Light"/>
                <a:cs typeface="Roboto Light"/>
              </a:defRPr>
            </a:lvl3pPr>
            <a:lvl4pPr marL="1370867" indent="0" algn="l">
              <a:lnSpc>
                <a:spcPct val="120000"/>
              </a:lnSpc>
              <a:buNone/>
              <a:defRPr sz="1000">
                <a:latin typeface="Roboto Light"/>
                <a:cs typeface="Roboto Light"/>
              </a:defRPr>
            </a:lvl4pPr>
            <a:lvl5pPr marL="1827821" indent="0" algn="l">
              <a:lnSpc>
                <a:spcPct val="120000"/>
              </a:lnSpc>
              <a:buNone/>
              <a:defRPr sz="1000">
                <a:latin typeface="Roboto Light"/>
                <a:cs typeface="Roboto Light"/>
              </a:defRPr>
            </a:lvl5pPr>
          </a:lstStyle>
          <a:p>
            <a:pPr lvl="0"/>
            <a:r>
              <a:rPr lang="x-none"/>
              <a:t>Click to edit Master text styles</a:t>
            </a:r>
          </a:p>
          <a:p>
            <a:pPr lvl="1"/>
            <a:r>
              <a:rPr lang="x-none"/>
              <a:t>Second level</a:t>
            </a:r>
            <a:endParaRPr lang="en-US"/>
          </a:p>
        </p:txBody>
      </p:sp>
      <p:sp>
        <p:nvSpPr>
          <p:cNvPr id="12" name="Text Placeholder 8"/>
          <p:cNvSpPr>
            <a:spLocks noGrp="1"/>
          </p:cNvSpPr>
          <p:nvPr>
            <p:ph type="body" sz="quarter" idx="25"/>
          </p:nvPr>
        </p:nvSpPr>
        <p:spPr>
          <a:xfrm>
            <a:off x="252450" y="3280833"/>
            <a:ext cx="2871787" cy="592667"/>
          </a:xfrm>
          <a:prstGeom prst="rect">
            <a:avLst/>
          </a:prstGeom>
        </p:spPr>
        <p:txBody>
          <a:bodyPr>
            <a:noAutofit/>
          </a:bodyPr>
          <a:lstStyle>
            <a:lvl1pPr marL="0" indent="0" algn="l">
              <a:lnSpc>
                <a:spcPct val="120000"/>
              </a:lnSpc>
              <a:buNone/>
              <a:defRPr sz="1000">
                <a:latin typeface="Roboto Light"/>
                <a:cs typeface="Roboto Light"/>
              </a:defRPr>
            </a:lvl1pPr>
            <a:lvl2pPr marL="456947" indent="0" algn="l">
              <a:lnSpc>
                <a:spcPct val="120000"/>
              </a:lnSpc>
              <a:buNone/>
              <a:defRPr sz="1000">
                <a:latin typeface="Roboto Light"/>
                <a:cs typeface="Roboto Light"/>
              </a:defRPr>
            </a:lvl2pPr>
            <a:lvl3pPr marL="913911" indent="0" algn="l">
              <a:lnSpc>
                <a:spcPct val="120000"/>
              </a:lnSpc>
              <a:buNone/>
              <a:defRPr sz="1000">
                <a:latin typeface="Roboto Light"/>
                <a:cs typeface="Roboto Light"/>
              </a:defRPr>
            </a:lvl3pPr>
            <a:lvl4pPr marL="1370867" indent="0" algn="l">
              <a:lnSpc>
                <a:spcPct val="120000"/>
              </a:lnSpc>
              <a:buNone/>
              <a:defRPr sz="1000">
                <a:latin typeface="Roboto Light"/>
                <a:cs typeface="Roboto Light"/>
              </a:defRPr>
            </a:lvl4pPr>
            <a:lvl5pPr marL="1827821" indent="0" algn="l">
              <a:lnSpc>
                <a:spcPct val="120000"/>
              </a:lnSpc>
              <a:buNone/>
              <a:defRPr sz="1000">
                <a:latin typeface="Roboto Light"/>
                <a:cs typeface="Roboto Light"/>
              </a:defRPr>
            </a:lvl5pPr>
          </a:lstStyle>
          <a:p>
            <a:pPr lvl="0"/>
            <a:r>
              <a:rPr lang="x-none"/>
              <a:t>Click to edit Master text styles</a:t>
            </a:r>
          </a:p>
          <a:p>
            <a:pPr lvl="1"/>
            <a:r>
              <a:rPr lang="x-none"/>
              <a:t>Second level</a:t>
            </a:r>
            <a:endParaRPr lang="en-US"/>
          </a:p>
        </p:txBody>
      </p:sp>
      <p:sp>
        <p:nvSpPr>
          <p:cNvPr id="13" name="Text Placeholder 8"/>
          <p:cNvSpPr>
            <a:spLocks noGrp="1"/>
          </p:cNvSpPr>
          <p:nvPr>
            <p:ph type="body" sz="quarter" idx="26"/>
          </p:nvPr>
        </p:nvSpPr>
        <p:spPr>
          <a:xfrm>
            <a:off x="252418" y="3873502"/>
            <a:ext cx="2490788" cy="592667"/>
          </a:xfrm>
          <a:prstGeom prst="rect">
            <a:avLst/>
          </a:prstGeom>
        </p:spPr>
        <p:txBody>
          <a:bodyPr>
            <a:noAutofit/>
          </a:bodyPr>
          <a:lstStyle>
            <a:lvl1pPr marL="0" indent="0" algn="l">
              <a:lnSpc>
                <a:spcPct val="120000"/>
              </a:lnSpc>
              <a:buNone/>
              <a:defRPr sz="1000">
                <a:latin typeface="Roboto Light"/>
                <a:cs typeface="Roboto Light"/>
              </a:defRPr>
            </a:lvl1pPr>
            <a:lvl2pPr marL="456947" indent="0" algn="l">
              <a:lnSpc>
                <a:spcPct val="120000"/>
              </a:lnSpc>
              <a:buNone/>
              <a:defRPr sz="1000">
                <a:latin typeface="Roboto Light"/>
                <a:cs typeface="Roboto Light"/>
              </a:defRPr>
            </a:lvl2pPr>
            <a:lvl3pPr marL="913911" indent="0" algn="l">
              <a:lnSpc>
                <a:spcPct val="120000"/>
              </a:lnSpc>
              <a:buNone/>
              <a:defRPr sz="1000">
                <a:latin typeface="Roboto Light"/>
                <a:cs typeface="Roboto Light"/>
              </a:defRPr>
            </a:lvl3pPr>
            <a:lvl4pPr marL="1370867" indent="0" algn="l">
              <a:lnSpc>
                <a:spcPct val="120000"/>
              </a:lnSpc>
              <a:buNone/>
              <a:defRPr sz="1000">
                <a:latin typeface="Roboto Light"/>
                <a:cs typeface="Roboto Light"/>
              </a:defRPr>
            </a:lvl4pPr>
            <a:lvl5pPr marL="1827821" indent="0" algn="l">
              <a:lnSpc>
                <a:spcPct val="120000"/>
              </a:lnSpc>
              <a:buNone/>
              <a:defRPr sz="1000">
                <a:latin typeface="Roboto Light"/>
                <a:cs typeface="Roboto Light"/>
              </a:defRPr>
            </a:lvl5pPr>
          </a:lstStyle>
          <a:p>
            <a:pPr lvl="0"/>
            <a:r>
              <a:rPr lang="x-none"/>
              <a:t>Click to edit Master text styles</a:t>
            </a:r>
          </a:p>
          <a:p>
            <a:pPr lvl="1"/>
            <a:r>
              <a:rPr lang="x-none"/>
              <a:t>Second level</a:t>
            </a:r>
            <a:endParaRPr lang="en-US"/>
          </a:p>
        </p:txBody>
      </p:sp>
      <p:sp>
        <p:nvSpPr>
          <p:cNvPr id="4" name="Footer Placeholder 3"/>
          <p:cNvSpPr>
            <a:spLocks noGrp="1"/>
          </p:cNvSpPr>
          <p:nvPr>
            <p:ph type="ftr" sz="quarter" idx="27"/>
          </p:nvPr>
        </p:nvSpPr>
        <p:spPr/>
        <p:txBody>
          <a:bodyPr/>
          <a:lstStyle/>
          <a:p>
            <a:r>
              <a:rPr lang="en-US" dirty="0"/>
              <a:t>www.alessandri.legal</a:t>
            </a:r>
          </a:p>
        </p:txBody>
      </p:sp>
    </p:spTree>
    <p:extLst>
      <p:ext uri="{BB962C8B-B14F-4D97-AF65-F5344CB8AC3E}">
        <p14:creationId xmlns:p14="http://schemas.microsoft.com/office/powerpoint/2010/main" val="2855594677"/>
      </p:ext>
    </p:extLst>
  </p:cSld>
  <p:clrMapOvr>
    <a:masterClrMapping/>
  </p:clrMapOvr>
  <p:extLst>
    <p:ext uri="{DCECCB84-F9BA-43D5-87BE-67443E8EF086}">
      <p15:sldGuideLst xmlns:p15="http://schemas.microsoft.com/office/powerpoint/2012/main">
        <p15:guide id="1" orient="horz" pos="320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5" name="Content Placeholder 16"/>
          <p:cNvSpPr>
            <a:spLocks noGrp="1"/>
          </p:cNvSpPr>
          <p:nvPr>
            <p:ph sz="quarter" idx="14"/>
          </p:nvPr>
        </p:nvSpPr>
        <p:spPr>
          <a:xfrm>
            <a:off x="6192000" y="1672167"/>
            <a:ext cx="2700000" cy="160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7" name="Content Placeholder 16"/>
          <p:cNvSpPr>
            <a:spLocks noGrp="1"/>
          </p:cNvSpPr>
          <p:nvPr>
            <p:ph sz="quarter" idx="19"/>
          </p:nvPr>
        </p:nvSpPr>
        <p:spPr>
          <a:xfrm>
            <a:off x="286279" y="1672167"/>
            <a:ext cx="2700000" cy="160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8" name="Content Placeholder 16"/>
          <p:cNvSpPr>
            <a:spLocks noGrp="1"/>
          </p:cNvSpPr>
          <p:nvPr>
            <p:ph sz="quarter" idx="20"/>
          </p:nvPr>
        </p:nvSpPr>
        <p:spPr>
          <a:xfrm>
            <a:off x="3239140" y="1672167"/>
            <a:ext cx="2700000" cy="160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2" name="Title 1"/>
          <p:cNvSpPr>
            <a:spLocks noGrp="1"/>
          </p:cNvSpPr>
          <p:nvPr>
            <p:ph type="title"/>
          </p:nvPr>
        </p:nvSpPr>
        <p:spPr/>
        <p:txBody>
          <a:bodyPr vert="horz"/>
          <a:lstStyle/>
          <a:p>
            <a:r>
              <a:rPr lang="sk-SK"/>
              <a:t>Click to edit Master title style</a:t>
            </a:r>
            <a:endParaRPr lang="en-US"/>
          </a:p>
        </p:txBody>
      </p:sp>
      <p:sp>
        <p:nvSpPr>
          <p:cNvPr id="6" name="Text Placeholder 5"/>
          <p:cNvSpPr>
            <a:spLocks noGrp="1"/>
          </p:cNvSpPr>
          <p:nvPr>
            <p:ph type="body" sz="quarter" idx="22"/>
          </p:nvPr>
        </p:nvSpPr>
        <p:spPr>
          <a:xfrm>
            <a:off x="285758" y="3250316"/>
            <a:ext cx="2700339" cy="600000"/>
          </a:xfrm>
          <a:solidFill>
            <a:schemeClr val="bg1">
              <a:lumMod val="95000"/>
            </a:schemeClr>
          </a:solidFill>
          <a:ln>
            <a:noFill/>
          </a:ln>
        </p:spPr>
        <p:txBody>
          <a:bodyPr lIns="80979" tIns="161960" rIns="80979"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r>
              <a:rPr lang="sk-SK"/>
              <a:t>Click to edit Master text styles</a:t>
            </a:r>
          </a:p>
        </p:txBody>
      </p:sp>
      <p:sp>
        <p:nvSpPr>
          <p:cNvPr id="12" name="Text Placeholder 5"/>
          <p:cNvSpPr>
            <a:spLocks noGrp="1"/>
          </p:cNvSpPr>
          <p:nvPr>
            <p:ph type="body" sz="quarter" idx="23"/>
          </p:nvPr>
        </p:nvSpPr>
        <p:spPr>
          <a:xfrm>
            <a:off x="3239147" y="3250316"/>
            <a:ext cx="2700339" cy="600000"/>
          </a:xfrm>
          <a:solidFill>
            <a:schemeClr val="bg1">
              <a:lumMod val="95000"/>
            </a:schemeClr>
          </a:solidFill>
          <a:ln>
            <a:noFill/>
          </a:ln>
        </p:spPr>
        <p:txBody>
          <a:bodyPr lIns="80979" tIns="161960" rIns="80979"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r>
              <a:rPr lang="sk-SK"/>
              <a:t>Click to edit Master text styles</a:t>
            </a:r>
          </a:p>
        </p:txBody>
      </p:sp>
      <p:sp>
        <p:nvSpPr>
          <p:cNvPr id="13" name="Text Placeholder 5"/>
          <p:cNvSpPr>
            <a:spLocks noGrp="1"/>
          </p:cNvSpPr>
          <p:nvPr>
            <p:ph type="body" sz="quarter" idx="24"/>
          </p:nvPr>
        </p:nvSpPr>
        <p:spPr>
          <a:xfrm>
            <a:off x="6191672" y="3250316"/>
            <a:ext cx="2700339" cy="600000"/>
          </a:xfrm>
          <a:solidFill>
            <a:schemeClr val="bg1">
              <a:lumMod val="95000"/>
            </a:schemeClr>
          </a:solidFill>
          <a:ln>
            <a:noFill/>
          </a:ln>
        </p:spPr>
        <p:txBody>
          <a:bodyPr lIns="80979" tIns="161960" rIns="80979"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r>
              <a:rPr lang="sk-SK"/>
              <a:t>Click to edit Master text styles</a:t>
            </a:r>
          </a:p>
        </p:txBody>
      </p:sp>
      <p:sp>
        <p:nvSpPr>
          <p:cNvPr id="14" name="Text Placeholder 5"/>
          <p:cNvSpPr>
            <a:spLocks noGrp="1"/>
          </p:cNvSpPr>
          <p:nvPr>
            <p:ph type="body" sz="quarter" idx="25"/>
          </p:nvPr>
        </p:nvSpPr>
        <p:spPr>
          <a:xfrm>
            <a:off x="286282" y="3788857"/>
            <a:ext cx="2700339" cy="997183"/>
          </a:xfrm>
          <a:solidFill>
            <a:schemeClr val="bg1">
              <a:lumMod val="95000"/>
            </a:schemeClr>
          </a:solidFill>
          <a:ln>
            <a:noFill/>
          </a:ln>
        </p:spPr>
        <p:txBody>
          <a:bodyPr lIns="161960" tIns="53987" rIns="161960" bIns="161960"/>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r>
              <a:rPr lang="sk-SK"/>
              <a:t>Click to edit Master text styles</a:t>
            </a:r>
          </a:p>
        </p:txBody>
      </p:sp>
      <p:sp>
        <p:nvSpPr>
          <p:cNvPr id="15" name="Text Placeholder 5"/>
          <p:cNvSpPr>
            <a:spLocks noGrp="1"/>
          </p:cNvSpPr>
          <p:nvPr>
            <p:ph type="body" sz="quarter" idx="26"/>
          </p:nvPr>
        </p:nvSpPr>
        <p:spPr>
          <a:xfrm>
            <a:off x="3239147" y="3788857"/>
            <a:ext cx="2700339" cy="997183"/>
          </a:xfrm>
          <a:solidFill>
            <a:schemeClr val="bg1">
              <a:lumMod val="95000"/>
            </a:schemeClr>
          </a:solidFill>
          <a:ln>
            <a:noFill/>
          </a:ln>
        </p:spPr>
        <p:txBody>
          <a:bodyPr lIns="161960" tIns="53987" rIns="161960" bIns="161960"/>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r>
              <a:rPr lang="sk-SK"/>
              <a:t>Click to edit Master text styles</a:t>
            </a:r>
          </a:p>
        </p:txBody>
      </p:sp>
      <p:sp>
        <p:nvSpPr>
          <p:cNvPr id="16" name="Text Placeholder 5"/>
          <p:cNvSpPr>
            <a:spLocks noGrp="1"/>
          </p:cNvSpPr>
          <p:nvPr>
            <p:ph type="body" sz="quarter" idx="27"/>
          </p:nvPr>
        </p:nvSpPr>
        <p:spPr>
          <a:xfrm>
            <a:off x="6192203" y="3788857"/>
            <a:ext cx="2700339" cy="997183"/>
          </a:xfrm>
          <a:solidFill>
            <a:schemeClr val="bg1">
              <a:lumMod val="95000"/>
            </a:schemeClr>
          </a:solidFill>
          <a:ln>
            <a:noFill/>
          </a:ln>
        </p:spPr>
        <p:txBody>
          <a:bodyPr lIns="161960" tIns="53987" rIns="161960" bIns="161960"/>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r>
              <a:rPr lang="sk-SK"/>
              <a:t>Click to edit Master text styles</a:t>
            </a:r>
          </a:p>
        </p:txBody>
      </p:sp>
      <p:sp>
        <p:nvSpPr>
          <p:cNvPr id="21"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
        <p:nvSpPr>
          <p:cNvPr id="17" name="Footer Placeholder 4">
            <a:extLst>
              <a:ext uri="{FF2B5EF4-FFF2-40B4-BE49-F238E27FC236}">
                <a16:creationId xmlns:a16="http://schemas.microsoft.com/office/drawing/2014/main" id="{6DFD7906-2E17-CDBD-9D2B-B052E40C0D01}"/>
              </a:ext>
            </a:extLst>
          </p:cNvPr>
          <p:cNvSpPr>
            <a:spLocks noGrp="1"/>
          </p:cNvSpPr>
          <p:nvPr>
            <p:ph type="ftr" sz="quarter" idx="3"/>
          </p:nvPr>
        </p:nvSpPr>
        <p:spPr>
          <a:xfrm>
            <a:off x="4572000" y="5228194"/>
            <a:ext cx="4320000" cy="164630"/>
          </a:xfrm>
          <a:prstGeom prst="rect">
            <a:avLst/>
          </a:prstGeom>
        </p:spPr>
        <p:txBody>
          <a:bodyPr vert="horz" lIns="68564" tIns="0" rIns="68564" bIns="0" anchor="b" anchorCtr="0">
            <a:noAutofit/>
          </a:bodyPr>
          <a:lstStyle>
            <a:lvl1pPr algn="r">
              <a:defRPr sz="1000" i="0" u="none" spc="0">
                <a:solidFill>
                  <a:schemeClr val="accent3"/>
                </a:solidFill>
                <a:latin typeface="Roboto Light"/>
                <a:cs typeface="Roboto Light"/>
              </a:defRPr>
            </a:lvl1pPr>
          </a:lstStyle>
          <a:p>
            <a:r>
              <a:rPr lang="en-US" dirty="0"/>
              <a:t>www.alessandri.legal</a:t>
            </a:r>
          </a:p>
        </p:txBody>
      </p:sp>
    </p:spTree>
    <p:extLst>
      <p:ext uri="{BB962C8B-B14F-4D97-AF65-F5344CB8AC3E}">
        <p14:creationId xmlns:p14="http://schemas.microsoft.com/office/powerpoint/2010/main" val="26037073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4572000" y="1502833"/>
            <a:ext cx="4320000" cy="3217333"/>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47" indent="0">
              <a:lnSpc>
                <a:spcPct val="120000"/>
              </a:lnSpc>
              <a:buNone/>
              <a:defRPr sz="1000">
                <a:solidFill>
                  <a:schemeClr val="tx1"/>
                </a:solidFill>
                <a:latin typeface="Roboto Light"/>
                <a:cs typeface="Roboto Light"/>
              </a:defRPr>
            </a:lvl2pPr>
            <a:lvl3pPr marL="913911" indent="0">
              <a:lnSpc>
                <a:spcPct val="120000"/>
              </a:lnSpc>
              <a:buNone/>
              <a:defRPr sz="1000">
                <a:solidFill>
                  <a:schemeClr val="tx1"/>
                </a:solidFill>
                <a:latin typeface="Roboto Light"/>
                <a:cs typeface="Roboto Light"/>
              </a:defRPr>
            </a:lvl3pPr>
            <a:lvl4pPr marL="1370867" indent="0">
              <a:lnSpc>
                <a:spcPct val="120000"/>
              </a:lnSpc>
              <a:buNone/>
              <a:defRPr sz="1000">
                <a:solidFill>
                  <a:schemeClr val="tx1"/>
                </a:solidFill>
                <a:latin typeface="Roboto Light"/>
                <a:cs typeface="Roboto Light"/>
              </a:defRPr>
            </a:lvl4pPr>
            <a:lvl5pPr marL="1827821"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p:cNvSpPr>
            <a:spLocks noGrp="1"/>
          </p:cNvSpPr>
          <p:nvPr>
            <p:ph type="title"/>
          </p:nvPr>
        </p:nvSpPr>
        <p:spPr>
          <a:xfrm>
            <a:off x="252469" y="910169"/>
            <a:ext cx="7900987" cy="423333"/>
          </a:xfrm>
        </p:spPr>
        <p:txBody>
          <a:bodyPr vert="horz"/>
          <a:lstStyle/>
          <a:p>
            <a:r>
              <a:rPr lang="x-none"/>
              <a:t>Click to edit Master title style</a:t>
            </a:r>
            <a:endParaRPr lang="en-US"/>
          </a:p>
        </p:txBody>
      </p:sp>
      <p:sp>
        <p:nvSpPr>
          <p:cNvPr id="3" name="Footer Placeholder 2"/>
          <p:cNvSpPr>
            <a:spLocks noGrp="1"/>
          </p:cNvSpPr>
          <p:nvPr>
            <p:ph type="ftr" sz="quarter" idx="15"/>
          </p:nvPr>
        </p:nvSpPr>
        <p:spPr/>
        <p:txBody>
          <a:bodyPr/>
          <a:lstStyle/>
          <a:p>
            <a:r>
              <a:rPr lang="en-US" dirty="0"/>
              <a:t>www.alessandri.legal</a:t>
            </a:r>
          </a:p>
        </p:txBody>
      </p:sp>
      <p:sp>
        <p:nvSpPr>
          <p:cNvPr id="7"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29752200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2971838" y="1502833"/>
            <a:ext cx="5920201" cy="3217333"/>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47" indent="0">
              <a:lnSpc>
                <a:spcPct val="120000"/>
              </a:lnSpc>
              <a:buNone/>
              <a:defRPr sz="1000">
                <a:solidFill>
                  <a:schemeClr val="tx1"/>
                </a:solidFill>
                <a:latin typeface="Roboto Light"/>
                <a:cs typeface="Roboto Light"/>
              </a:defRPr>
            </a:lvl2pPr>
            <a:lvl3pPr marL="913911" indent="0">
              <a:lnSpc>
                <a:spcPct val="120000"/>
              </a:lnSpc>
              <a:buNone/>
              <a:defRPr sz="1000">
                <a:solidFill>
                  <a:schemeClr val="tx1"/>
                </a:solidFill>
                <a:latin typeface="Roboto Light"/>
                <a:cs typeface="Roboto Light"/>
              </a:defRPr>
            </a:lvl3pPr>
            <a:lvl4pPr marL="1370867" indent="0">
              <a:lnSpc>
                <a:spcPct val="120000"/>
              </a:lnSpc>
              <a:buNone/>
              <a:defRPr sz="1000">
                <a:solidFill>
                  <a:schemeClr val="tx1"/>
                </a:solidFill>
                <a:latin typeface="Roboto Light"/>
                <a:cs typeface="Roboto Light"/>
              </a:defRPr>
            </a:lvl4pPr>
            <a:lvl5pPr marL="1827821"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p:cNvSpPr>
            <a:spLocks noGrp="1"/>
          </p:cNvSpPr>
          <p:nvPr>
            <p:ph type="title"/>
          </p:nvPr>
        </p:nvSpPr>
        <p:spPr>
          <a:xfrm>
            <a:off x="252469" y="910169"/>
            <a:ext cx="7900987" cy="423333"/>
          </a:xfrm>
        </p:spPr>
        <p:txBody>
          <a:bodyPr vert="horz"/>
          <a:lstStyle/>
          <a:p>
            <a:r>
              <a:rPr lang="x-none"/>
              <a:t>Click to edit Master title style</a:t>
            </a:r>
            <a:endParaRPr lang="en-US"/>
          </a:p>
        </p:txBody>
      </p:sp>
      <p:sp>
        <p:nvSpPr>
          <p:cNvPr id="4" name="Text Placeholder 3"/>
          <p:cNvSpPr>
            <a:spLocks noGrp="1"/>
          </p:cNvSpPr>
          <p:nvPr>
            <p:ph type="body" sz="quarter" idx="20"/>
          </p:nvPr>
        </p:nvSpPr>
        <p:spPr>
          <a:xfrm>
            <a:off x="252465" y="1502833"/>
            <a:ext cx="2719387" cy="3217333"/>
          </a:xfrm>
        </p:spPr>
        <p:txBody>
          <a:bodyPr>
            <a:noAutofit/>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3" name="Footer Placeholder 2"/>
          <p:cNvSpPr>
            <a:spLocks noGrp="1"/>
          </p:cNvSpPr>
          <p:nvPr>
            <p:ph type="ftr" sz="quarter" idx="21"/>
          </p:nvPr>
        </p:nvSpPr>
        <p:spPr/>
        <p:txBody>
          <a:bodyPr/>
          <a:lstStyle/>
          <a:p>
            <a:r>
              <a:rPr lang="en-US" dirty="0"/>
              <a:t>www.alessandri.legal</a:t>
            </a:r>
          </a:p>
        </p:txBody>
      </p:sp>
      <p:sp>
        <p:nvSpPr>
          <p:cNvPr id="7"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26498815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252474" y="1502833"/>
            <a:ext cx="5920201" cy="3217333"/>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47" indent="0">
              <a:lnSpc>
                <a:spcPct val="120000"/>
              </a:lnSpc>
              <a:buNone/>
              <a:defRPr sz="1000">
                <a:solidFill>
                  <a:schemeClr val="tx1"/>
                </a:solidFill>
                <a:latin typeface="Roboto Light"/>
                <a:cs typeface="Roboto Light"/>
              </a:defRPr>
            </a:lvl2pPr>
            <a:lvl3pPr marL="913911" indent="0">
              <a:lnSpc>
                <a:spcPct val="120000"/>
              </a:lnSpc>
              <a:buNone/>
              <a:defRPr sz="1000">
                <a:solidFill>
                  <a:schemeClr val="tx1"/>
                </a:solidFill>
                <a:latin typeface="Roboto Light"/>
                <a:cs typeface="Roboto Light"/>
              </a:defRPr>
            </a:lvl3pPr>
            <a:lvl4pPr marL="1370867" indent="0">
              <a:lnSpc>
                <a:spcPct val="120000"/>
              </a:lnSpc>
              <a:buNone/>
              <a:defRPr sz="1000">
                <a:solidFill>
                  <a:schemeClr val="tx1"/>
                </a:solidFill>
                <a:latin typeface="Roboto Light"/>
                <a:cs typeface="Roboto Light"/>
              </a:defRPr>
            </a:lvl4pPr>
            <a:lvl5pPr marL="1827821"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p:cNvSpPr>
            <a:spLocks noGrp="1"/>
          </p:cNvSpPr>
          <p:nvPr>
            <p:ph type="title"/>
          </p:nvPr>
        </p:nvSpPr>
        <p:spPr>
          <a:xfrm>
            <a:off x="252469" y="910169"/>
            <a:ext cx="7900987" cy="423333"/>
          </a:xfrm>
        </p:spPr>
        <p:txBody>
          <a:bodyPr vert="horz"/>
          <a:lstStyle/>
          <a:p>
            <a:r>
              <a:rPr lang="x-none"/>
              <a:t>Click to edit Master title style</a:t>
            </a:r>
            <a:endParaRPr lang="en-US"/>
          </a:p>
        </p:txBody>
      </p:sp>
      <p:sp>
        <p:nvSpPr>
          <p:cNvPr id="2" name="Footer Placeholder 1"/>
          <p:cNvSpPr>
            <a:spLocks noGrp="1"/>
          </p:cNvSpPr>
          <p:nvPr>
            <p:ph type="ftr" sz="quarter" idx="19"/>
          </p:nvPr>
        </p:nvSpPr>
        <p:spPr>
          <a:xfrm>
            <a:off x="4572000" y="4910857"/>
            <a:ext cx="4320000" cy="481999"/>
          </a:xfrm>
          <a:prstGeom prst="rect">
            <a:avLst/>
          </a:prstGeom>
        </p:spPr>
        <p:txBody>
          <a:bodyPr/>
          <a:lstStyle/>
          <a:p>
            <a:r>
              <a:rPr lang="en-US" dirty="0"/>
              <a:t>www.alessandri.legal</a:t>
            </a:r>
          </a:p>
        </p:txBody>
      </p:sp>
      <p:sp>
        <p:nvSpPr>
          <p:cNvPr id="4" name="Text Placeholder 3"/>
          <p:cNvSpPr>
            <a:spLocks noGrp="1"/>
          </p:cNvSpPr>
          <p:nvPr>
            <p:ph type="body" sz="quarter" idx="20"/>
          </p:nvPr>
        </p:nvSpPr>
        <p:spPr>
          <a:xfrm>
            <a:off x="6172666" y="1502833"/>
            <a:ext cx="2719387" cy="3217333"/>
          </a:xfrm>
        </p:spPr>
        <p:txBody>
          <a:bodyPr>
            <a:noAutofit/>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7"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10376088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Slide 1">
    <p:spTree>
      <p:nvGrpSpPr>
        <p:cNvPr id="1" name=""/>
        <p:cNvGrpSpPr/>
        <p:nvPr/>
      </p:nvGrpSpPr>
      <p:grpSpPr>
        <a:xfrm>
          <a:off x="0" y="0"/>
          <a:ext cx="0" cy="0"/>
          <a:chOff x="0" y="0"/>
          <a:chExt cx="0" cy="0"/>
        </a:xfrm>
      </p:grpSpPr>
      <p:sp>
        <p:nvSpPr>
          <p:cNvPr id="11" name="Title 10"/>
          <p:cNvSpPr>
            <a:spLocks noGrp="1"/>
          </p:cNvSpPr>
          <p:nvPr>
            <p:ph type="title"/>
          </p:nvPr>
        </p:nvSpPr>
        <p:spPr/>
        <p:txBody>
          <a:bodyPr vert="horz"/>
          <a:lstStyle/>
          <a:p>
            <a:r>
              <a:rPr lang="x-none"/>
              <a:t>Click to edit Master title style</a:t>
            </a:r>
            <a:endParaRPr lang="en-US"/>
          </a:p>
        </p:txBody>
      </p:sp>
      <p:sp>
        <p:nvSpPr>
          <p:cNvPr id="7" name="Content Placeholder 16"/>
          <p:cNvSpPr>
            <a:spLocks noGrp="1"/>
          </p:cNvSpPr>
          <p:nvPr>
            <p:ph sz="quarter" idx="14" hasCustomPrompt="1"/>
          </p:nvPr>
        </p:nvSpPr>
        <p:spPr>
          <a:xfrm>
            <a:off x="252000" y="1502833"/>
            <a:ext cx="4320000" cy="3217333"/>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47" indent="0">
              <a:lnSpc>
                <a:spcPct val="120000"/>
              </a:lnSpc>
              <a:buNone/>
              <a:defRPr sz="1000">
                <a:solidFill>
                  <a:schemeClr val="tx1"/>
                </a:solidFill>
                <a:latin typeface="Roboto Light"/>
                <a:cs typeface="Roboto Light"/>
              </a:defRPr>
            </a:lvl2pPr>
            <a:lvl3pPr marL="913911" indent="0">
              <a:lnSpc>
                <a:spcPct val="120000"/>
              </a:lnSpc>
              <a:buNone/>
              <a:defRPr sz="1000">
                <a:solidFill>
                  <a:schemeClr val="tx1"/>
                </a:solidFill>
                <a:latin typeface="Roboto Light"/>
                <a:cs typeface="Roboto Light"/>
              </a:defRPr>
            </a:lvl3pPr>
            <a:lvl4pPr marL="1370867" indent="0">
              <a:lnSpc>
                <a:spcPct val="120000"/>
              </a:lnSpc>
              <a:buNone/>
              <a:defRPr sz="1000">
                <a:solidFill>
                  <a:schemeClr val="tx1"/>
                </a:solidFill>
                <a:latin typeface="Roboto Light"/>
                <a:cs typeface="Roboto Light"/>
              </a:defRPr>
            </a:lvl4pPr>
            <a:lvl5pPr marL="1827821"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
        <p:nvSpPr>
          <p:cNvPr id="9" name="Footer Placeholder 4">
            <a:extLst>
              <a:ext uri="{FF2B5EF4-FFF2-40B4-BE49-F238E27FC236}">
                <a16:creationId xmlns:a16="http://schemas.microsoft.com/office/drawing/2014/main" id="{CA73C00F-CDD1-5962-9AD9-2F73244374D1}"/>
              </a:ext>
            </a:extLst>
          </p:cNvPr>
          <p:cNvSpPr>
            <a:spLocks noGrp="1"/>
          </p:cNvSpPr>
          <p:nvPr>
            <p:ph type="ftr" sz="quarter" idx="3"/>
          </p:nvPr>
        </p:nvSpPr>
        <p:spPr>
          <a:xfrm>
            <a:off x="4572000" y="5228194"/>
            <a:ext cx="4320000" cy="164630"/>
          </a:xfrm>
          <a:prstGeom prst="rect">
            <a:avLst/>
          </a:prstGeom>
        </p:spPr>
        <p:txBody>
          <a:bodyPr vert="horz" lIns="68564" tIns="0" rIns="68564" bIns="0" anchor="b" anchorCtr="0">
            <a:noAutofit/>
          </a:bodyPr>
          <a:lstStyle>
            <a:lvl1pPr algn="r">
              <a:defRPr sz="1000" i="0" u="none" spc="0">
                <a:solidFill>
                  <a:schemeClr val="accent3"/>
                </a:solidFill>
                <a:latin typeface="Roboto Light"/>
                <a:cs typeface="Roboto Light"/>
              </a:defRPr>
            </a:lvl1pPr>
          </a:lstStyle>
          <a:p>
            <a:r>
              <a:rPr lang="en-US" dirty="0"/>
              <a:t>www.alessandri.legal</a:t>
            </a:r>
          </a:p>
        </p:txBody>
      </p:sp>
    </p:spTree>
    <p:extLst>
      <p:ext uri="{BB962C8B-B14F-4D97-AF65-F5344CB8AC3E}">
        <p14:creationId xmlns:p14="http://schemas.microsoft.com/office/powerpoint/2010/main" val="1336748695"/>
      </p:ext>
    </p:extLst>
  </p:cSld>
  <p:clrMapOvr>
    <a:masterClrMapping/>
  </p:clrMapOvr>
  <p:extLst>
    <p:ext uri="{DCECCB84-F9BA-43D5-87BE-67443E8EF086}">
      <p15:sldGuideLst xmlns:p15="http://schemas.microsoft.com/office/powerpoint/2012/main">
        <p15:guide id="1" orient="horz" pos="3200" userDrawn="1">
          <p15:clr>
            <a:srgbClr val="FBAE40"/>
          </p15:clr>
        </p15:guide>
        <p15:guide id="2" pos="3840" userDrawn="1">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8_Slide 1">
    <p:spTree>
      <p:nvGrpSpPr>
        <p:cNvPr id="1" name=""/>
        <p:cNvGrpSpPr/>
        <p:nvPr/>
      </p:nvGrpSpPr>
      <p:grpSpPr>
        <a:xfrm>
          <a:off x="0" y="0"/>
          <a:ext cx="0" cy="0"/>
          <a:chOff x="0" y="0"/>
          <a:chExt cx="0" cy="0"/>
        </a:xfrm>
      </p:grpSpPr>
      <p:sp>
        <p:nvSpPr>
          <p:cNvPr id="4" name="Content Placeholder 3"/>
          <p:cNvSpPr>
            <a:spLocks noGrp="1"/>
          </p:cNvSpPr>
          <p:nvPr>
            <p:ph sz="quarter" idx="17"/>
          </p:nvPr>
        </p:nvSpPr>
        <p:spPr>
          <a:xfrm>
            <a:off x="252416" y="1502833"/>
            <a:ext cx="4319588" cy="3217333"/>
          </a:xfrm>
          <a:prstGeom prst="rect">
            <a:avLst/>
          </a:prstGeom>
        </p:spPr>
        <p:txBody>
          <a:bodyPr>
            <a:noAutofit/>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itle 4"/>
          <p:cNvSpPr>
            <a:spLocks noGrp="1"/>
          </p:cNvSpPr>
          <p:nvPr>
            <p:ph type="title"/>
          </p:nvPr>
        </p:nvSpPr>
        <p:spPr/>
        <p:txBody>
          <a:bodyPr vert="horz"/>
          <a:lstStyle/>
          <a:p>
            <a:r>
              <a:rPr lang="x-none"/>
              <a:t>Click to edit Master title style</a:t>
            </a:r>
            <a:endParaRPr lang="en-US"/>
          </a:p>
        </p:txBody>
      </p:sp>
      <p:sp>
        <p:nvSpPr>
          <p:cNvPr id="9" name="Content Placeholder 16"/>
          <p:cNvSpPr>
            <a:spLocks noGrp="1"/>
          </p:cNvSpPr>
          <p:nvPr>
            <p:ph sz="quarter" idx="14" hasCustomPrompt="1"/>
          </p:nvPr>
        </p:nvSpPr>
        <p:spPr>
          <a:xfrm>
            <a:off x="4572000" y="1502833"/>
            <a:ext cx="4320000" cy="3217333"/>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47" indent="0">
              <a:lnSpc>
                <a:spcPct val="120000"/>
              </a:lnSpc>
              <a:buNone/>
              <a:defRPr sz="1000">
                <a:solidFill>
                  <a:schemeClr val="tx1"/>
                </a:solidFill>
                <a:latin typeface="Roboto Light"/>
                <a:cs typeface="Roboto Light"/>
              </a:defRPr>
            </a:lvl2pPr>
            <a:lvl3pPr marL="913911" indent="0">
              <a:lnSpc>
                <a:spcPct val="120000"/>
              </a:lnSpc>
              <a:buNone/>
              <a:defRPr sz="1000">
                <a:solidFill>
                  <a:schemeClr val="tx1"/>
                </a:solidFill>
                <a:latin typeface="Roboto Light"/>
                <a:cs typeface="Roboto Light"/>
              </a:defRPr>
            </a:lvl3pPr>
            <a:lvl4pPr marL="1370867" indent="0">
              <a:lnSpc>
                <a:spcPct val="120000"/>
              </a:lnSpc>
              <a:buNone/>
              <a:defRPr sz="1000">
                <a:solidFill>
                  <a:schemeClr val="tx1"/>
                </a:solidFill>
                <a:latin typeface="Roboto Light"/>
                <a:cs typeface="Roboto Light"/>
              </a:defRPr>
            </a:lvl4pPr>
            <a:lvl5pPr marL="1827821"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
        <p:nvSpPr>
          <p:cNvPr id="8" name="Footer Placeholder 4">
            <a:extLst>
              <a:ext uri="{FF2B5EF4-FFF2-40B4-BE49-F238E27FC236}">
                <a16:creationId xmlns:a16="http://schemas.microsoft.com/office/drawing/2014/main" id="{9968E991-AD0D-77E0-BC17-41865D9FA867}"/>
              </a:ext>
            </a:extLst>
          </p:cNvPr>
          <p:cNvSpPr>
            <a:spLocks noGrp="1"/>
          </p:cNvSpPr>
          <p:nvPr>
            <p:ph type="ftr" sz="quarter" idx="3"/>
          </p:nvPr>
        </p:nvSpPr>
        <p:spPr>
          <a:xfrm>
            <a:off x="4572000" y="5228194"/>
            <a:ext cx="4320000" cy="164630"/>
          </a:xfrm>
          <a:prstGeom prst="rect">
            <a:avLst/>
          </a:prstGeom>
        </p:spPr>
        <p:txBody>
          <a:bodyPr vert="horz" lIns="68564" tIns="0" rIns="68564" bIns="0" anchor="b" anchorCtr="0">
            <a:noAutofit/>
          </a:bodyPr>
          <a:lstStyle>
            <a:lvl1pPr algn="r">
              <a:defRPr sz="1000" i="0" u="none" spc="0">
                <a:solidFill>
                  <a:schemeClr val="accent3"/>
                </a:solidFill>
                <a:latin typeface="Roboto Light"/>
                <a:cs typeface="Roboto Light"/>
              </a:defRPr>
            </a:lvl1pPr>
          </a:lstStyle>
          <a:p>
            <a:r>
              <a:rPr lang="en-US" dirty="0"/>
              <a:t>www.alessandri.legal</a:t>
            </a:r>
          </a:p>
        </p:txBody>
      </p:sp>
    </p:spTree>
    <p:extLst>
      <p:ext uri="{BB962C8B-B14F-4D97-AF65-F5344CB8AC3E}">
        <p14:creationId xmlns:p14="http://schemas.microsoft.com/office/powerpoint/2010/main" val="2454108023"/>
      </p:ext>
    </p:extLst>
  </p:cSld>
  <p:clrMapOvr>
    <a:masterClrMapping/>
  </p:clrMapOvr>
  <p:extLst>
    <p:ext uri="{DCECCB84-F9BA-43D5-87BE-67443E8EF086}">
      <p15:sldGuideLst xmlns:p15="http://schemas.microsoft.com/office/powerpoint/2012/main">
        <p15:guide id="1" orient="horz" pos="3200" userDrawn="1">
          <p15:clr>
            <a:srgbClr val="FBAE40"/>
          </p15:clr>
        </p15:guide>
        <p15:guide id="2" pos="3840" userDrawn="1">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Slide 1">
    <p:spTree>
      <p:nvGrpSpPr>
        <p:cNvPr id="1" name=""/>
        <p:cNvGrpSpPr/>
        <p:nvPr/>
      </p:nvGrpSpPr>
      <p:grpSpPr>
        <a:xfrm>
          <a:off x="0" y="0"/>
          <a:ext cx="0" cy="0"/>
          <a:chOff x="0" y="0"/>
          <a:chExt cx="0" cy="0"/>
        </a:xfrm>
      </p:grpSpPr>
      <p:sp>
        <p:nvSpPr>
          <p:cNvPr id="14" name="Content Placeholder 16"/>
          <p:cNvSpPr>
            <a:spLocks noGrp="1"/>
          </p:cNvSpPr>
          <p:nvPr>
            <p:ph sz="quarter" idx="14" hasCustomPrompt="1"/>
          </p:nvPr>
        </p:nvSpPr>
        <p:spPr>
          <a:xfrm>
            <a:off x="252000" y="1502833"/>
            <a:ext cx="8640000" cy="3217333"/>
          </a:xfrm>
          <a:prstGeom prst="rect">
            <a:avLst/>
          </a:prstGeom>
        </p:spPr>
        <p:txBody>
          <a:bodyPr>
            <a:noAutofit/>
          </a:bodyPr>
          <a:lstStyle>
            <a:lvl1pPr marL="0" indent="0">
              <a:lnSpc>
                <a:spcPct val="120000"/>
              </a:lnSpc>
              <a:spcBef>
                <a:spcPts val="0"/>
              </a:spcBef>
              <a:buNone/>
              <a:defRPr sz="1000" b="0" i="0">
                <a:solidFill>
                  <a:schemeClr val="tx1"/>
                </a:solidFill>
                <a:latin typeface="Roboto Light"/>
                <a:cs typeface="Roboto Light"/>
              </a:defRPr>
            </a:lvl1pPr>
            <a:lvl2pPr marL="456947" indent="0">
              <a:lnSpc>
                <a:spcPct val="120000"/>
              </a:lnSpc>
              <a:spcBef>
                <a:spcPts val="0"/>
              </a:spcBef>
              <a:buNone/>
              <a:defRPr sz="1000" b="0" i="0">
                <a:solidFill>
                  <a:schemeClr val="tx1"/>
                </a:solidFill>
                <a:latin typeface="Roboto Light"/>
                <a:cs typeface="Roboto Light"/>
              </a:defRPr>
            </a:lvl2pPr>
            <a:lvl3pPr marL="913911" indent="0">
              <a:lnSpc>
                <a:spcPct val="120000"/>
              </a:lnSpc>
              <a:spcBef>
                <a:spcPts val="0"/>
              </a:spcBef>
              <a:buNone/>
              <a:defRPr sz="1000" b="0" i="0">
                <a:solidFill>
                  <a:schemeClr val="tx1"/>
                </a:solidFill>
                <a:latin typeface="Roboto Light"/>
                <a:cs typeface="Roboto Light"/>
              </a:defRPr>
            </a:lvl3pPr>
            <a:lvl4pPr marL="1370867" indent="0">
              <a:lnSpc>
                <a:spcPct val="120000"/>
              </a:lnSpc>
              <a:spcBef>
                <a:spcPts val="0"/>
              </a:spcBef>
              <a:buNone/>
              <a:defRPr sz="1000" b="0" i="0">
                <a:solidFill>
                  <a:schemeClr val="tx1"/>
                </a:solidFill>
                <a:latin typeface="Roboto Light"/>
                <a:cs typeface="Roboto Light"/>
              </a:defRPr>
            </a:lvl4pPr>
            <a:lvl5pPr marL="1827821" indent="0">
              <a:lnSpc>
                <a:spcPct val="120000"/>
              </a:lnSpc>
              <a:spcBef>
                <a:spcPts val="0"/>
              </a:spcBef>
              <a:buFont typeface="Arial"/>
              <a:buNone/>
              <a:defRPr sz="1000" b="0" i="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vert="horz"/>
          <a:lstStyle/>
          <a:p>
            <a:r>
              <a:rPr lang="x-none"/>
              <a:t>Click to edit Master title style</a:t>
            </a:r>
            <a:endParaRPr lang="en-US"/>
          </a:p>
        </p:txBody>
      </p:sp>
      <p:sp>
        <p:nvSpPr>
          <p:cNvPr id="6"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
        <p:nvSpPr>
          <p:cNvPr id="7" name="Footer Placeholder 4">
            <a:extLst>
              <a:ext uri="{FF2B5EF4-FFF2-40B4-BE49-F238E27FC236}">
                <a16:creationId xmlns:a16="http://schemas.microsoft.com/office/drawing/2014/main" id="{2860F93D-BCB5-8950-11F0-49221B7DEE90}"/>
              </a:ext>
            </a:extLst>
          </p:cNvPr>
          <p:cNvSpPr>
            <a:spLocks noGrp="1"/>
          </p:cNvSpPr>
          <p:nvPr>
            <p:ph type="ftr" sz="quarter" idx="3"/>
          </p:nvPr>
        </p:nvSpPr>
        <p:spPr>
          <a:xfrm>
            <a:off x="4572000" y="5228194"/>
            <a:ext cx="4320000" cy="164630"/>
          </a:xfrm>
          <a:prstGeom prst="rect">
            <a:avLst/>
          </a:prstGeom>
        </p:spPr>
        <p:txBody>
          <a:bodyPr vert="horz" lIns="68564" tIns="0" rIns="68564" bIns="0" anchor="b" anchorCtr="0">
            <a:noAutofit/>
          </a:bodyPr>
          <a:lstStyle>
            <a:lvl1pPr algn="r">
              <a:defRPr sz="1000" i="0" u="none" spc="0">
                <a:solidFill>
                  <a:schemeClr val="accent3"/>
                </a:solidFill>
                <a:latin typeface="Roboto Light"/>
                <a:cs typeface="Roboto Light"/>
              </a:defRPr>
            </a:lvl1pPr>
          </a:lstStyle>
          <a:p>
            <a:r>
              <a:rPr lang="en-US" dirty="0"/>
              <a:t>www.alessandri.legal</a:t>
            </a:r>
          </a:p>
        </p:txBody>
      </p:sp>
    </p:spTree>
    <p:extLst>
      <p:ext uri="{BB962C8B-B14F-4D97-AF65-F5344CB8AC3E}">
        <p14:creationId xmlns:p14="http://schemas.microsoft.com/office/powerpoint/2010/main" val="462318537"/>
      </p:ext>
    </p:extLst>
  </p:cSld>
  <p:clrMapOvr>
    <a:masterClrMapping/>
  </p:clrMapOvr>
  <p:extLst>
    <p:ext uri="{DCECCB84-F9BA-43D5-87BE-67443E8EF086}">
      <p15:sldGuideLst xmlns:p15="http://schemas.microsoft.com/office/powerpoint/2012/main">
        <p15:guide id="1" orient="horz" pos="3200" userDrawn="1">
          <p15:clr>
            <a:srgbClr val="FBAE40"/>
          </p15:clr>
        </p15:guide>
        <p15:guide id="2" pos="3840" userDrawn="1">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7_Slide 1">
    <p:spTree>
      <p:nvGrpSpPr>
        <p:cNvPr id="1" name=""/>
        <p:cNvGrpSpPr/>
        <p:nvPr/>
      </p:nvGrpSpPr>
      <p:grpSpPr>
        <a:xfrm>
          <a:off x="0" y="0"/>
          <a:ext cx="0" cy="0"/>
          <a:chOff x="0" y="0"/>
          <a:chExt cx="0" cy="0"/>
        </a:xfrm>
      </p:grpSpPr>
      <p:sp>
        <p:nvSpPr>
          <p:cNvPr id="4" name="Rectangle 3"/>
          <p:cNvSpPr/>
          <p:nvPr userDrawn="1"/>
        </p:nvSpPr>
        <p:spPr>
          <a:xfrm>
            <a:off x="0" y="4910811"/>
            <a:ext cx="9144000" cy="825369"/>
          </a:xfrm>
          <a:prstGeom prst="rect">
            <a:avLst/>
          </a:prstGeom>
          <a:solidFill>
            <a:schemeClr val="tx2">
              <a:lumMod val="10000"/>
              <a:lumOff val="90000"/>
            </a:schemeClr>
          </a:solidFill>
          <a:ln>
            <a:noFill/>
          </a:ln>
          <a:effectLst/>
        </p:spPr>
        <p:style>
          <a:lnRef idx="1">
            <a:schemeClr val="accent1"/>
          </a:lnRef>
          <a:fillRef idx="3">
            <a:schemeClr val="accent1"/>
          </a:fillRef>
          <a:effectRef idx="2">
            <a:schemeClr val="accent1"/>
          </a:effectRef>
          <a:fontRef idx="minor">
            <a:schemeClr val="lt1"/>
          </a:fontRef>
        </p:style>
        <p:txBody>
          <a:bodyPr lIns="91418" tIns="45708" rIns="91418" bIns="45708" rtlCol="0" anchor="ctr"/>
          <a:lstStyle/>
          <a:p>
            <a:pPr algn="ctr"/>
            <a:endParaRPr lang="en-US" sz="1800">
              <a:ln>
                <a:noFill/>
              </a:ln>
              <a:solidFill>
                <a:schemeClr val="bg2"/>
              </a:solidFill>
              <a:latin typeface="Roboto Light"/>
            </a:endParaRPr>
          </a:p>
        </p:txBody>
      </p:sp>
      <p:sp>
        <p:nvSpPr>
          <p:cNvPr id="3" name="Content Placeholder 2"/>
          <p:cNvSpPr>
            <a:spLocks noGrp="1"/>
          </p:cNvSpPr>
          <p:nvPr>
            <p:ph sz="quarter" idx="17"/>
          </p:nvPr>
        </p:nvSpPr>
        <p:spPr>
          <a:xfrm>
            <a:off x="252443" y="1502833"/>
            <a:ext cx="8639175" cy="2878667"/>
          </a:xfrm>
        </p:spPr>
        <p:txBody>
          <a:bodyPr>
            <a:noAutofit/>
          </a:bodyPr>
          <a:lstStyle>
            <a:lvl1pPr marL="0" indent="0">
              <a:lnSpc>
                <a:spcPct val="120000"/>
              </a:lnSpc>
              <a:buNone/>
              <a:defRPr sz="1000">
                <a:solidFill>
                  <a:srgbClr val="FFFFFF"/>
                </a:solidFill>
                <a:latin typeface="Roboto Light"/>
                <a:cs typeface="Roboto Light"/>
              </a:defRPr>
            </a:lvl1pPr>
            <a:lvl2pPr marL="456947" indent="0">
              <a:lnSpc>
                <a:spcPct val="120000"/>
              </a:lnSpc>
              <a:buNone/>
              <a:defRPr sz="1000">
                <a:solidFill>
                  <a:srgbClr val="FFFFFF"/>
                </a:solidFill>
                <a:latin typeface="Roboto Light"/>
                <a:cs typeface="Roboto Light"/>
              </a:defRPr>
            </a:lvl2pPr>
            <a:lvl3pPr marL="913911" indent="0">
              <a:lnSpc>
                <a:spcPct val="120000"/>
              </a:lnSpc>
              <a:buNone/>
              <a:defRPr sz="1000">
                <a:solidFill>
                  <a:srgbClr val="FFFFFF"/>
                </a:solidFill>
                <a:latin typeface="Roboto Light"/>
                <a:cs typeface="Roboto Light"/>
              </a:defRPr>
            </a:lvl3pPr>
            <a:lvl4pPr marL="1370867" indent="0">
              <a:lnSpc>
                <a:spcPct val="120000"/>
              </a:lnSpc>
              <a:buNone/>
              <a:defRPr sz="1000">
                <a:solidFill>
                  <a:srgbClr val="FFFFFF"/>
                </a:solidFill>
                <a:latin typeface="Roboto Light"/>
                <a:cs typeface="Roboto Light"/>
              </a:defRPr>
            </a:lvl4pPr>
            <a:lvl5pPr marL="1827821" indent="0">
              <a:lnSpc>
                <a:spcPct val="120000"/>
              </a:lnSpc>
              <a:buNone/>
              <a:defRPr sz="1000">
                <a:solidFill>
                  <a:srgbClr val="FFFFFF"/>
                </a:solidFill>
                <a:latin typeface="Roboto Light"/>
                <a:cs typeface="Roboto Light"/>
              </a:defRPr>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2" name="Title 1"/>
          <p:cNvSpPr>
            <a:spLocks noGrp="1"/>
          </p:cNvSpPr>
          <p:nvPr>
            <p:ph type="title"/>
          </p:nvPr>
        </p:nvSpPr>
        <p:spPr/>
        <p:txBody>
          <a:bodyPr vert="horz"/>
          <a:lstStyle/>
          <a:p>
            <a:r>
              <a:rPr lang="x-none"/>
              <a:t>Click to edit Master title style</a:t>
            </a:r>
            <a:endParaRPr lang="en-US"/>
          </a:p>
        </p:txBody>
      </p:sp>
      <p:pic>
        <p:nvPicPr>
          <p:cNvPr id="8" name="Picture 7"/>
          <p:cNvPicPr>
            <a:picLocks noChangeAspect="1"/>
          </p:cNvPicPr>
          <p:nvPr userDrawn="1"/>
        </p:nvPicPr>
        <p:blipFill>
          <a:blip r:embed="rId2"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81001" y="5268514"/>
            <a:ext cx="720000" cy="124310"/>
          </a:xfrm>
          <a:prstGeom prst="rect">
            <a:avLst/>
          </a:prstGeom>
        </p:spPr>
      </p:pic>
      <p:sp>
        <p:nvSpPr>
          <p:cNvPr id="9"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
        <p:nvSpPr>
          <p:cNvPr id="10" name="Footer Placeholder 4">
            <a:extLst>
              <a:ext uri="{FF2B5EF4-FFF2-40B4-BE49-F238E27FC236}">
                <a16:creationId xmlns:a16="http://schemas.microsoft.com/office/drawing/2014/main" id="{F48A210D-5620-635D-6FD8-803E1F28843D}"/>
              </a:ext>
            </a:extLst>
          </p:cNvPr>
          <p:cNvSpPr>
            <a:spLocks noGrp="1"/>
          </p:cNvSpPr>
          <p:nvPr>
            <p:ph type="ftr" sz="quarter" idx="3"/>
          </p:nvPr>
        </p:nvSpPr>
        <p:spPr>
          <a:xfrm>
            <a:off x="4572000" y="5228194"/>
            <a:ext cx="4320000" cy="164630"/>
          </a:xfrm>
          <a:prstGeom prst="rect">
            <a:avLst/>
          </a:prstGeom>
        </p:spPr>
        <p:txBody>
          <a:bodyPr vert="horz" lIns="68564" tIns="0" rIns="68564" bIns="0" anchor="b" anchorCtr="0">
            <a:noAutofit/>
          </a:bodyPr>
          <a:lstStyle>
            <a:lvl1pPr algn="r">
              <a:defRPr sz="1000" i="0" u="none" spc="0">
                <a:solidFill>
                  <a:schemeClr val="accent3"/>
                </a:solidFill>
                <a:latin typeface="Roboto Light"/>
                <a:cs typeface="Roboto Light"/>
              </a:defRPr>
            </a:lvl1pPr>
          </a:lstStyle>
          <a:p>
            <a:r>
              <a:rPr lang="en-US" dirty="0"/>
              <a:t>www.alessandri.legal</a:t>
            </a:r>
          </a:p>
        </p:txBody>
      </p:sp>
    </p:spTree>
    <p:extLst>
      <p:ext uri="{BB962C8B-B14F-4D97-AF65-F5344CB8AC3E}">
        <p14:creationId xmlns:p14="http://schemas.microsoft.com/office/powerpoint/2010/main" val="4394075"/>
      </p:ext>
    </p:extLst>
  </p:cSld>
  <p:clrMapOvr>
    <a:masterClrMapping/>
  </p:clrMapOvr>
  <p:extLst>
    <p:ext uri="{DCECCB84-F9BA-43D5-87BE-67443E8EF086}">
      <p15:sldGuideLst xmlns:p15="http://schemas.microsoft.com/office/powerpoint/2012/main">
        <p15:guide id="1" orient="horz" pos="3200" userDrawn="1">
          <p15:clr>
            <a:srgbClr val="FBAE40"/>
          </p15:clr>
        </p15:guide>
        <p15:guide id="2" pos="3840" userDrawn="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rand">
    <p:spTree>
      <p:nvGrpSpPr>
        <p:cNvPr id="1" name=""/>
        <p:cNvGrpSpPr/>
        <p:nvPr/>
      </p:nvGrpSpPr>
      <p:grpSpPr>
        <a:xfrm>
          <a:off x="0" y="0"/>
          <a:ext cx="0" cy="0"/>
          <a:chOff x="0" y="0"/>
          <a:chExt cx="0" cy="0"/>
        </a:xfrm>
      </p:grpSpPr>
      <p:sp>
        <p:nvSpPr>
          <p:cNvPr id="6" name="Rectangle 5"/>
          <p:cNvSpPr/>
          <p:nvPr userDrawn="1"/>
        </p:nvSpPr>
        <p:spPr>
          <a:xfrm>
            <a:off x="0" y="0"/>
            <a:ext cx="9144000" cy="5715000"/>
          </a:xfrm>
          <a:prstGeom prst="rect">
            <a:avLst/>
          </a:prstGeom>
          <a:solidFill>
            <a:schemeClr val="tx2">
              <a:alpha val="70000"/>
            </a:schemeClr>
          </a:solidFill>
          <a:ln>
            <a:noFill/>
          </a:ln>
        </p:spPr>
        <p:style>
          <a:lnRef idx="1">
            <a:schemeClr val="accent1"/>
          </a:lnRef>
          <a:fillRef idx="3">
            <a:schemeClr val="accent1"/>
          </a:fillRef>
          <a:effectRef idx="2">
            <a:schemeClr val="accent1"/>
          </a:effectRef>
          <a:fontRef idx="minor">
            <a:schemeClr val="lt1"/>
          </a:fontRef>
        </p:style>
        <p:txBody>
          <a:bodyPr lIns="91418" tIns="45708" rIns="91418" bIns="45708" rtlCol="0" anchor="ctr"/>
          <a:lstStyle/>
          <a:p>
            <a:pPr algn="ctr"/>
            <a:endParaRPr lang="en-US" sz="1800">
              <a:ln>
                <a:noFill/>
              </a:ln>
            </a:endParaRPr>
          </a:p>
        </p:txBody>
      </p:sp>
      <p:sp>
        <p:nvSpPr>
          <p:cNvPr id="7" name="Picture Placeholder 6"/>
          <p:cNvSpPr>
            <a:spLocks noGrp="1" noChangeAspect="1"/>
          </p:cNvSpPr>
          <p:nvPr>
            <p:ph type="pic" sz="quarter" idx="10"/>
          </p:nvPr>
        </p:nvSpPr>
        <p:spPr>
          <a:xfrm>
            <a:off x="3309801" y="910167"/>
            <a:ext cx="2520000" cy="1750000"/>
          </a:xfrm>
          <a:prstGeom prst="rect">
            <a:avLst/>
          </a:prstGeom>
        </p:spPr>
        <p:txBody>
          <a:bodyPr>
            <a:normAutofit/>
          </a:bodyPr>
          <a:lstStyle>
            <a:lvl1pPr marL="0" indent="0">
              <a:buNone/>
              <a:defRPr sz="1000">
                <a:solidFill>
                  <a:srgbClr val="FFFFFF"/>
                </a:solidFill>
                <a:latin typeface="Open Sans"/>
                <a:cs typeface="Open Sans"/>
              </a:defRPr>
            </a:lvl1pPr>
          </a:lstStyle>
          <a:p>
            <a:endParaRPr lang="en-US" dirty="0"/>
          </a:p>
        </p:txBody>
      </p:sp>
      <p:sp>
        <p:nvSpPr>
          <p:cNvPr id="18" name="Text Placeholder 17"/>
          <p:cNvSpPr>
            <a:spLocks noGrp="1"/>
          </p:cNvSpPr>
          <p:nvPr>
            <p:ph type="body" sz="quarter" idx="15"/>
          </p:nvPr>
        </p:nvSpPr>
        <p:spPr>
          <a:xfrm>
            <a:off x="1828800" y="3684773"/>
            <a:ext cx="5486400" cy="950738"/>
          </a:xfrm>
          <a:prstGeom prst="rect">
            <a:avLst/>
          </a:prstGeom>
        </p:spPr>
        <p:txBody>
          <a:bodyPr vert="horz"/>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9" name="Title Placeholder 2"/>
          <p:cNvSpPr>
            <a:spLocks noGrp="1"/>
          </p:cNvSpPr>
          <p:nvPr>
            <p:ph type="title"/>
          </p:nvPr>
        </p:nvSpPr>
        <p:spPr>
          <a:xfrm>
            <a:off x="1828811" y="3106229"/>
            <a:ext cx="5486403" cy="578557"/>
          </a:xfrm>
          <a:prstGeom prst="rect">
            <a:avLst/>
          </a:prstGeom>
        </p:spPr>
        <p:txBody>
          <a:bodyPr vert="horz" lIns="68564" tIns="34281" rIns="68564" bIns="34281" rtlCol="0" anchor="ctr">
            <a:normAutofit/>
          </a:bodyPr>
          <a:lstStyle/>
          <a:p>
            <a:r>
              <a:rPr lang="x-none"/>
              <a:t>Click to edit Master title style</a:t>
            </a:r>
            <a:endParaRPr lang="en-US"/>
          </a:p>
        </p:txBody>
      </p:sp>
      <p:sp>
        <p:nvSpPr>
          <p:cNvPr id="11" name="Footer Placeholder 10"/>
          <p:cNvSpPr>
            <a:spLocks noGrp="1"/>
          </p:cNvSpPr>
          <p:nvPr>
            <p:ph type="ftr" sz="quarter" idx="16"/>
          </p:nvPr>
        </p:nvSpPr>
        <p:spPr>
          <a:xfrm>
            <a:off x="1828811" y="4720214"/>
            <a:ext cx="5486403" cy="305152"/>
          </a:xfrm>
          <a:prstGeom prst="rect">
            <a:avLst/>
          </a:prstGeom>
        </p:spPr>
        <p:txBody>
          <a:bodyPr/>
          <a:lstStyle/>
          <a:p>
            <a:r>
              <a:rPr lang="en-US" dirty="0"/>
              <a:t>www.alessandri.legal</a:t>
            </a:r>
          </a:p>
        </p:txBody>
      </p:sp>
    </p:spTree>
    <p:extLst>
      <p:ext uri="{BB962C8B-B14F-4D97-AF65-F5344CB8AC3E}">
        <p14:creationId xmlns:p14="http://schemas.microsoft.com/office/powerpoint/2010/main" val="4071252172"/>
      </p:ext>
    </p:extLst>
  </p:cSld>
  <p:clrMapOvr>
    <a:masterClrMapping/>
  </p:clrMapOvr>
  <p:transition spd="slow">
    <p:push dir="u"/>
  </p:transition>
  <p:extLst>
    <p:ext uri="{DCECCB84-F9BA-43D5-87BE-67443E8EF086}">
      <p15:sldGuideLst xmlns:p15="http://schemas.microsoft.com/office/powerpoint/2012/main">
        <p15:guide id="1" orient="horz" pos="3200" userDrawn="1">
          <p15:clr>
            <a:srgbClr val="FBAE40"/>
          </p15:clr>
        </p15:guide>
        <p15:guide id="2" pos="3840" userDrawn="1">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6_Slide 1">
    <p:spTree>
      <p:nvGrpSpPr>
        <p:cNvPr id="1" name=""/>
        <p:cNvGrpSpPr/>
        <p:nvPr/>
      </p:nvGrpSpPr>
      <p:grpSpPr>
        <a:xfrm>
          <a:off x="0" y="0"/>
          <a:ext cx="0" cy="0"/>
          <a:chOff x="0" y="0"/>
          <a:chExt cx="0" cy="0"/>
        </a:xfrm>
      </p:grpSpPr>
      <p:sp>
        <p:nvSpPr>
          <p:cNvPr id="7" name="Picture Placeholder 6"/>
          <p:cNvSpPr>
            <a:spLocks noGrp="1" noChangeAspect="1"/>
          </p:cNvSpPr>
          <p:nvPr>
            <p:ph type="pic" sz="quarter" idx="17"/>
          </p:nvPr>
        </p:nvSpPr>
        <p:spPr>
          <a:xfrm>
            <a:off x="44" y="0"/>
            <a:ext cx="6172201" cy="5715000"/>
          </a:xfrm>
          <a:prstGeom prst="rect">
            <a:avLst/>
          </a:prstGeom>
          <a:solidFill>
            <a:schemeClr val="tx2"/>
          </a:solidFill>
          <a:effectLst/>
        </p:spPr>
        <p:txBody>
          <a:bodyPr>
            <a:normAutofit/>
          </a:bodyPr>
          <a:lstStyle>
            <a:lvl1pPr marL="0" indent="0">
              <a:buNone/>
              <a:defRPr sz="1000"/>
            </a:lvl1pPr>
          </a:lstStyle>
          <a:p>
            <a:endParaRPr lang="en-US"/>
          </a:p>
        </p:txBody>
      </p:sp>
      <p:sp>
        <p:nvSpPr>
          <p:cNvPr id="9" name="Text Placeholder 8"/>
          <p:cNvSpPr>
            <a:spLocks noGrp="1"/>
          </p:cNvSpPr>
          <p:nvPr>
            <p:ph type="body" sz="quarter" idx="21"/>
          </p:nvPr>
        </p:nvSpPr>
        <p:spPr>
          <a:xfrm>
            <a:off x="6400800" y="2603502"/>
            <a:ext cx="2491200" cy="2116667"/>
          </a:xfrm>
          <a:prstGeom prst="rect">
            <a:avLst/>
          </a:prstGeom>
        </p:spPr>
        <p:txBody>
          <a:bodyPr>
            <a:noAutofit/>
          </a:bodyPr>
          <a:lstStyle>
            <a:lvl1pPr marL="0" indent="0" algn="ctr">
              <a:lnSpc>
                <a:spcPct val="120000"/>
              </a:lnSpc>
              <a:buNone/>
              <a:defRPr sz="1000" cap="none">
                <a:solidFill>
                  <a:schemeClr val="bg2"/>
                </a:solidFill>
                <a:latin typeface="Roboto Light"/>
                <a:cs typeface="Roboto Light"/>
              </a:defRPr>
            </a:lvl1pPr>
            <a:lvl2pPr marL="456947" indent="0" algn="ctr">
              <a:lnSpc>
                <a:spcPct val="120000"/>
              </a:lnSpc>
              <a:buNone/>
              <a:defRPr sz="1000" cap="none">
                <a:solidFill>
                  <a:schemeClr val="bg2"/>
                </a:solidFill>
                <a:latin typeface="Roboto Light"/>
                <a:cs typeface="Roboto Light"/>
              </a:defRPr>
            </a:lvl2pPr>
            <a:lvl3pPr marL="913911" indent="0" algn="ctr">
              <a:lnSpc>
                <a:spcPct val="120000"/>
              </a:lnSpc>
              <a:buNone/>
              <a:defRPr sz="1000" cap="none">
                <a:solidFill>
                  <a:schemeClr val="bg2"/>
                </a:solidFill>
                <a:latin typeface="Roboto Light"/>
                <a:cs typeface="Roboto Light"/>
              </a:defRPr>
            </a:lvl3pPr>
            <a:lvl4pPr marL="1370867" indent="0" algn="ctr">
              <a:lnSpc>
                <a:spcPct val="120000"/>
              </a:lnSpc>
              <a:buNone/>
              <a:defRPr sz="1000" cap="none">
                <a:solidFill>
                  <a:schemeClr val="bg2"/>
                </a:solidFill>
                <a:latin typeface="Roboto Light"/>
                <a:cs typeface="Roboto Light"/>
              </a:defRPr>
            </a:lvl4pPr>
            <a:lvl5pPr marL="1827821" indent="0" algn="ctr">
              <a:lnSpc>
                <a:spcPct val="120000"/>
              </a:lnSpc>
              <a:buNone/>
              <a:defRPr sz="1000" cap="none">
                <a:solidFill>
                  <a:schemeClr val="bg2"/>
                </a:solidFill>
                <a:latin typeface="Roboto Light"/>
                <a:cs typeface="Roboto Light"/>
              </a:defRPr>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ifth level</a:t>
            </a:r>
            <a:endParaRPr lang="en-US"/>
          </a:p>
        </p:txBody>
      </p:sp>
      <p:sp>
        <p:nvSpPr>
          <p:cNvPr id="18" name="Title Placeholder 2"/>
          <p:cNvSpPr>
            <a:spLocks noGrp="1"/>
          </p:cNvSpPr>
          <p:nvPr>
            <p:ph type="title"/>
          </p:nvPr>
        </p:nvSpPr>
        <p:spPr>
          <a:xfrm>
            <a:off x="6400800" y="2193144"/>
            <a:ext cx="2491200" cy="325734"/>
          </a:xfrm>
          <a:prstGeom prst="rect">
            <a:avLst/>
          </a:prstGeom>
        </p:spPr>
        <p:txBody>
          <a:bodyPr vert="horz" lIns="68564" tIns="34281" rIns="68564" bIns="34281" rtlCol="0" anchor="ctr">
            <a:normAutofit/>
          </a:bodyPr>
          <a:lstStyle/>
          <a:p>
            <a:endParaRPr lang="en-US"/>
          </a:p>
        </p:txBody>
      </p:sp>
      <p:sp>
        <p:nvSpPr>
          <p:cNvPr id="3" name="Picture Placeholder 2"/>
          <p:cNvSpPr>
            <a:spLocks noGrp="1" noChangeAspect="1"/>
          </p:cNvSpPr>
          <p:nvPr>
            <p:ph type="pic" sz="quarter" idx="22"/>
          </p:nvPr>
        </p:nvSpPr>
        <p:spPr>
          <a:xfrm>
            <a:off x="6934201" y="825500"/>
            <a:ext cx="1440000" cy="1000000"/>
          </a:xfrm>
          <a:prstGeom prst="rect">
            <a:avLst/>
          </a:prstGeom>
        </p:spPr>
        <p:txBody>
          <a:bodyPr>
            <a:normAutofit/>
          </a:bodyPr>
          <a:lstStyle>
            <a:lvl1pPr marL="0" indent="0">
              <a:buNone/>
              <a:defRPr sz="1000" cap="none">
                <a:solidFill>
                  <a:srgbClr val="FFFFFF"/>
                </a:solidFill>
                <a:latin typeface="Roboto Light"/>
                <a:cs typeface="Roboto Light"/>
              </a:defRPr>
            </a:lvl1pPr>
          </a:lstStyle>
          <a:p>
            <a:endParaRPr lang="en-US"/>
          </a:p>
        </p:txBody>
      </p:sp>
      <p:sp>
        <p:nvSpPr>
          <p:cNvPr id="8" name="Footer Placeholder 4">
            <a:extLst>
              <a:ext uri="{FF2B5EF4-FFF2-40B4-BE49-F238E27FC236}">
                <a16:creationId xmlns:a16="http://schemas.microsoft.com/office/drawing/2014/main" id="{E1420A07-2C1A-2C15-3AC0-1E10BBD8FD73}"/>
              </a:ext>
            </a:extLst>
          </p:cNvPr>
          <p:cNvSpPr>
            <a:spLocks noGrp="1"/>
          </p:cNvSpPr>
          <p:nvPr>
            <p:ph type="ftr" sz="quarter" idx="3"/>
          </p:nvPr>
        </p:nvSpPr>
        <p:spPr>
          <a:xfrm>
            <a:off x="6400800" y="5228194"/>
            <a:ext cx="2491200" cy="164630"/>
          </a:xfrm>
          <a:prstGeom prst="rect">
            <a:avLst/>
          </a:prstGeom>
        </p:spPr>
        <p:txBody>
          <a:bodyPr vert="horz" lIns="68564" tIns="0" rIns="68564" bIns="0" anchor="b" anchorCtr="0">
            <a:noAutofit/>
          </a:bodyPr>
          <a:lstStyle>
            <a:lvl1pPr algn="r">
              <a:defRPr sz="1000" i="0" u="none" spc="0">
                <a:solidFill>
                  <a:schemeClr val="accent3"/>
                </a:solidFill>
                <a:latin typeface="Roboto Light"/>
                <a:cs typeface="Roboto Light"/>
              </a:defRPr>
            </a:lvl1pPr>
          </a:lstStyle>
          <a:p>
            <a:r>
              <a:rPr lang="en-US" dirty="0"/>
              <a:t>www.alessandri.legal</a:t>
            </a:r>
          </a:p>
        </p:txBody>
      </p:sp>
    </p:spTree>
    <p:extLst>
      <p:ext uri="{BB962C8B-B14F-4D97-AF65-F5344CB8AC3E}">
        <p14:creationId xmlns:p14="http://schemas.microsoft.com/office/powerpoint/2010/main" val="361466102"/>
      </p:ext>
    </p:extLst>
  </p:cSld>
  <p:clrMapOvr>
    <a:masterClrMapping/>
  </p:clrMapOvr>
  <p:extLst>
    <p:ext uri="{DCECCB84-F9BA-43D5-87BE-67443E8EF086}">
      <p15:sldGuideLst xmlns:p15="http://schemas.microsoft.com/office/powerpoint/2012/main">
        <p15:guide id="1" orient="horz" pos="3200" userDrawn="1">
          <p15:clr>
            <a:srgbClr val="FBAE40"/>
          </p15:clr>
        </p15:guide>
        <p15:guide id="2" pos="3840" userDrawn="1">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rand">
    <p:spTree>
      <p:nvGrpSpPr>
        <p:cNvPr id="1" name=""/>
        <p:cNvGrpSpPr/>
        <p:nvPr/>
      </p:nvGrpSpPr>
      <p:grpSpPr>
        <a:xfrm>
          <a:off x="0" y="0"/>
          <a:ext cx="0" cy="0"/>
          <a:chOff x="0" y="0"/>
          <a:chExt cx="0" cy="0"/>
        </a:xfrm>
      </p:grpSpPr>
      <p:sp>
        <p:nvSpPr>
          <p:cNvPr id="10" name="Rectangle 9"/>
          <p:cNvSpPr/>
          <p:nvPr userDrawn="1"/>
        </p:nvSpPr>
        <p:spPr>
          <a:xfrm>
            <a:off x="0" y="0"/>
            <a:ext cx="9144000" cy="5715000"/>
          </a:xfrm>
          <a:prstGeom prst="rect">
            <a:avLst/>
          </a:prstGeom>
          <a:solidFill>
            <a:schemeClr val="tx2">
              <a:alpha val="70000"/>
            </a:schemeClr>
          </a:solidFill>
          <a:ln>
            <a:noFill/>
          </a:ln>
        </p:spPr>
        <p:style>
          <a:lnRef idx="1">
            <a:schemeClr val="accent1"/>
          </a:lnRef>
          <a:fillRef idx="3">
            <a:schemeClr val="accent1"/>
          </a:fillRef>
          <a:effectRef idx="2">
            <a:schemeClr val="accent1"/>
          </a:effectRef>
          <a:fontRef idx="minor">
            <a:schemeClr val="lt1"/>
          </a:fontRef>
        </p:style>
        <p:txBody>
          <a:bodyPr lIns="91418" tIns="45708" rIns="91418" bIns="45708" rtlCol="0" anchor="ctr"/>
          <a:lstStyle/>
          <a:p>
            <a:pPr algn="ctr"/>
            <a:endParaRPr lang="en-US" sz="1800">
              <a:ln>
                <a:noFill/>
              </a:ln>
            </a:endParaRPr>
          </a:p>
        </p:txBody>
      </p:sp>
      <p:sp>
        <p:nvSpPr>
          <p:cNvPr id="9" name="Title Placeholder 2"/>
          <p:cNvSpPr>
            <a:spLocks noGrp="1"/>
          </p:cNvSpPr>
          <p:nvPr>
            <p:ph type="title"/>
          </p:nvPr>
        </p:nvSpPr>
        <p:spPr>
          <a:xfrm>
            <a:off x="1828811" y="3021567"/>
            <a:ext cx="5486403" cy="578557"/>
          </a:xfrm>
          <a:prstGeom prst="rect">
            <a:avLst/>
          </a:prstGeom>
        </p:spPr>
        <p:txBody>
          <a:bodyPr vert="horz" lIns="68564" tIns="34281" rIns="68564" bIns="34281" rtlCol="0" anchor="ctr">
            <a:normAutofit/>
          </a:bodyPr>
          <a:lstStyle>
            <a:lvl1pPr>
              <a:defRPr>
                <a:solidFill>
                  <a:schemeClr val="bg2"/>
                </a:solidFill>
              </a:defRPr>
            </a:lvl1pPr>
          </a:lstStyle>
          <a:p>
            <a:r>
              <a:rPr lang="x-none"/>
              <a:t>Click to edit Master title style</a:t>
            </a:r>
            <a:endParaRPr lang="en-US"/>
          </a:p>
        </p:txBody>
      </p:sp>
      <p:sp>
        <p:nvSpPr>
          <p:cNvPr id="3" name="Content Placeholder 2"/>
          <p:cNvSpPr>
            <a:spLocks noGrp="1" noChangeAspect="1"/>
          </p:cNvSpPr>
          <p:nvPr>
            <p:ph sz="quarter" idx="17"/>
          </p:nvPr>
        </p:nvSpPr>
        <p:spPr>
          <a:xfrm>
            <a:off x="3492000" y="1521538"/>
            <a:ext cx="2160000" cy="1500000"/>
          </a:xfrm>
        </p:spPr>
        <p:txBody>
          <a:bodyPr/>
          <a:lstStyle/>
          <a:p>
            <a:pPr lvl="0"/>
            <a:r>
              <a:rPr lang="sk-SK"/>
              <a:t>Click to edit Master text styles</a:t>
            </a:r>
            <a:endParaRPr lang="en-US"/>
          </a:p>
        </p:txBody>
      </p:sp>
    </p:spTree>
    <p:extLst>
      <p:ext uri="{BB962C8B-B14F-4D97-AF65-F5344CB8AC3E}">
        <p14:creationId xmlns:p14="http://schemas.microsoft.com/office/powerpoint/2010/main" val="1324775117"/>
      </p:ext>
    </p:extLst>
  </p:cSld>
  <p:clrMapOvr>
    <a:masterClrMapping/>
  </p:clrMapOvr>
  <p:transition spd="slow">
    <p:push dir="u"/>
  </p:transition>
  <p:extLst>
    <p:ext uri="{DCECCB84-F9BA-43D5-87BE-67443E8EF086}">
      <p15:sldGuideLst xmlns:p15="http://schemas.microsoft.com/office/powerpoint/2012/main">
        <p15:guide id="1" orient="horz" pos="320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6214559" y="1467583"/>
            <a:ext cx="2677467" cy="3396074"/>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6"/>
          <p:cNvSpPr>
            <a:spLocks noGrp="1"/>
          </p:cNvSpPr>
          <p:nvPr>
            <p:ph sz="quarter" idx="19" hasCustomPrompt="1"/>
          </p:nvPr>
        </p:nvSpPr>
        <p:spPr>
          <a:xfrm>
            <a:off x="262471" y="1467583"/>
            <a:ext cx="2695932" cy="3396074"/>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6"/>
          <p:cNvSpPr>
            <a:spLocks noGrp="1"/>
          </p:cNvSpPr>
          <p:nvPr>
            <p:ph sz="quarter" idx="20" hasCustomPrompt="1"/>
          </p:nvPr>
        </p:nvSpPr>
        <p:spPr>
          <a:xfrm>
            <a:off x="3250014" y="1467583"/>
            <a:ext cx="2673001" cy="3396074"/>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vert="horz"/>
          <a:lstStyle/>
          <a:p>
            <a:r>
              <a:rPr lang="sk-SK"/>
              <a:t>Click to edit Master title style</a:t>
            </a:r>
            <a:endParaRPr lang="en-US"/>
          </a:p>
        </p:txBody>
      </p:sp>
      <p:sp>
        <p:nvSpPr>
          <p:cNvPr id="3" name="Footer Placeholder 2"/>
          <p:cNvSpPr>
            <a:spLocks noGrp="1"/>
          </p:cNvSpPr>
          <p:nvPr>
            <p:ph type="ftr" sz="quarter" idx="21"/>
          </p:nvPr>
        </p:nvSpPr>
        <p:spPr/>
        <p:txBody>
          <a:bodyPr/>
          <a:lstStyle/>
          <a:p>
            <a:r>
              <a:rPr lang="en-US" dirty="0"/>
              <a:t>www.alessandri.legal</a:t>
            </a:r>
          </a:p>
        </p:txBody>
      </p:sp>
      <p:sp>
        <p:nvSpPr>
          <p:cNvPr id="12"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6558529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Brand">
    <p:spTree>
      <p:nvGrpSpPr>
        <p:cNvPr id="1" name=""/>
        <p:cNvGrpSpPr/>
        <p:nvPr/>
      </p:nvGrpSpPr>
      <p:grpSpPr>
        <a:xfrm>
          <a:off x="0" y="0"/>
          <a:ext cx="0" cy="0"/>
          <a:chOff x="0" y="0"/>
          <a:chExt cx="0" cy="0"/>
        </a:xfrm>
      </p:grpSpPr>
      <p:sp>
        <p:nvSpPr>
          <p:cNvPr id="5" name="Right Triangle 4"/>
          <p:cNvSpPr/>
          <p:nvPr userDrawn="1"/>
        </p:nvSpPr>
        <p:spPr>
          <a:xfrm rot="20627121" flipV="1">
            <a:off x="-1508014" y="-1612074"/>
            <a:ext cx="9679995" cy="10755550"/>
          </a:xfrm>
          <a:prstGeom prst="r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18" tIns="45708" rIns="91418" bIns="45708" rtlCol="0" anchor="ctr"/>
          <a:lstStyle/>
          <a:p>
            <a:pPr algn="ctr"/>
            <a:endParaRPr lang="en-US" sz="1800"/>
          </a:p>
        </p:txBody>
      </p:sp>
      <p:sp>
        <p:nvSpPr>
          <p:cNvPr id="4" name="Title 3"/>
          <p:cNvSpPr>
            <a:spLocks noGrp="1"/>
          </p:cNvSpPr>
          <p:nvPr>
            <p:ph type="title"/>
          </p:nvPr>
        </p:nvSpPr>
        <p:spPr>
          <a:xfrm>
            <a:off x="457201" y="2113249"/>
            <a:ext cx="2590800" cy="952500"/>
          </a:xfrm>
        </p:spPr>
        <p:txBody>
          <a:bodyPr/>
          <a:lstStyle/>
          <a:p>
            <a:r>
              <a:rPr lang="x-none"/>
              <a:t>Click to edit Master title style</a:t>
            </a:r>
            <a:endParaRPr lang="en-US"/>
          </a:p>
        </p:txBody>
      </p:sp>
      <p:sp>
        <p:nvSpPr>
          <p:cNvPr id="6" name="Picture Placeholder 2"/>
          <p:cNvSpPr>
            <a:spLocks noGrp="1" noChangeAspect="1"/>
          </p:cNvSpPr>
          <p:nvPr>
            <p:ph type="pic" sz="quarter" idx="22"/>
          </p:nvPr>
        </p:nvSpPr>
        <p:spPr>
          <a:xfrm>
            <a:off x="838201" y="863249"/>
            <a:ext cx="1800000" cy="1250000"/>
          </a:xfrm>
          <a:prstGeom prst="rect">
            <a:avLst/>
          </a:prstGeom>
        </p:spPr>
        <p:txBody>
          <a:bodyPr>
            <a:normAutofit/>
          </a:bodyPr>
          <a:lstStyle>
            <a:lvl1pPr marL="0" indent="0">
              <a:buNone/>
              <a:defRPr sz="1000" cap="none">
                <a:solidFill>
                  <a:srgbClr val="FFFFFF"/>
                </a:solidFill>
                <a:latin typeface="Roboto Light"/>
                <a:cs typeface="Roboto Light"/>
              </a:defRPr>
            </a:lvl1pPr>
          </a:lstStyle>
          <a:p>
            <a:endParaRPr lang="en-US"/>
          </a:p>
        </p:txBody>
      </p:sp>
    </p:spTree>
    <p:extLst>
      <p:ext uri="{BB962C8B-B14F-4D97-AF65-F5344CB8AC3E}">
        <p14:creationId xmlns:p14="http://schemas.microsoft.com/office/powerpoint/2010/main" val="1180081733"/>
      </p:ext>
    </p:extLst>
  </p:cSld>
  <p:clrMapOvr>
    <a:masterClrMapping/>
  </p:clrMapOvr>
  <p:transition spd="slow">
    <p:push dir="u"/>
  </p:transition>
  <p:extLst>
    <p:ext uri="{DCECCB84-F9BA-43D5-87BE-67443E8EF086}">
      <p15:sldGuideLst xmlns:p15="http://schemas.microsoft.com/office/powerpoint/2012/main">
        <p15:guide id="1" orient="horz" pos="3200" userDrawn="1">
          <p15:clr>
            <a:srgbClr val="FBAE40"/>
          </p15:clr>
        </p15:guide>
        <p15:guide id="2" pos="3840" userDrawn="1">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Brand">
    <p:spTree>
      <p:nvGrpSpPr>
        <p:cNvPr id="1" name=""/>
        <p:cNvGrpSpPr/>
        <p:nvPr/>
      </p:nvGrpSpPr>
      <p:grpSpPr>
        <a:xfrm>
          <a:off x="0" y="0"/>
          <a:ext cx="0" cy="0"/>
          <a:chOff x="0" y="0"/>
          <a:chExt cx="0" cy="0"/>
        </a:xfrm>
      </p:grpSpPr>
      <p:sp>
        <p:nvSpPr>
          <p:cNvPr id="5" name="Right Triangle 4"/>
          <p:cNvSpPr/>
          <p:nvPr userDrawn="1"/>
        </p:nvSpPr>
        <p:spPr>
          <a:xfrm rot="20627121" flipV="1">
            <a:off x="-1508014" y="-1612074"/>
            <a:ext cx="9679995" cy="10755550"/>
          </a:xfrm>
          <a:prstGeom prst="rtTriangl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91418" tIns="45708" rIns="91418" bIns="45708" rtlCol="0" anchor="ctr"/>
          <a:lstStyle/>
          <a:p>
            <a:pPr algn="ctr"/>
            <a:endParaRPr lang="en-US" sz="1800"/>
          </a:p>
        </p:txBody>
      </p:sp>
      <p:sp>
        <p:nvSpPr>
          <p:cNvPr id="4" name="Title 3"/>
          <p:cNvSpPr>
            <a:spLocks noGrp="1"/>
          </p:cNvSpPr>
          <p:nvPr>
            <p:ph type="title"/>
          </p:nvPr>
        </p:nvSpPr>
        <p:spPr>
          <a:xfrm>
            <a:off x="457201" y="2113249"/>
            <a:ext cx="2590800" cy="952500"/>
          </a:xfrm>
        </p:spPr>
        <p:txBody>
          <a:bodyPr/>
          <a:lstStyle>
            <a:lvl1pPr>
              <a:defRPr>
                <a:solidFill>
                  <a:schemeClr val="accent1"/>
                </a:solidFill>
              </a:defRPr>
            </a:lvl1pPr>
          </a:lstStyle>
          <a:p>
            <a:endParaRPr lang="en-US"/>
          </a:p>
        </p:txBody>
      </p:sp>
      <p:sp>
        <p:nvSpPr>
          <p:cNvPr id="6" name="Picture Placeholder 2"/>
          <p:cNvSpPr>
            <a:spLocks noGrp="1" noChangeAspect="1"/>
          </p:cNvSpPr>
          <p:nvPr>
            <p:ph type="pic" sz="quarter" idx="22"/>
          </p:nvPr>
        </p:nvSpPr>
        <p:spPr>
          <a:xfrm>
            <a:off x="838201" y="863249"/>
            <a:ext cx="1800000" cy="1250000"/>
          </a:xfrm>
          <a:prstGeom prst="rect">
            <a:avLst/>
          </a:prstGeom>
        </p:spPr>
        <p:txBody>
          <a:bodyPr>
            <a:normAutofit/>
          </a:bodyPr>
          <a:lstStyle>
            <a:lvl1pPr marL="0" indent="0">
              <a:buNone/>
              <a:defRPr sz="1000" cap="none">
                <a:solidFill>
                  <a:srgbClr val="FFFFFF"/>
                </a:solidFill>
                <a:latin typeface="Roboto Light"/>
                <a:cs typeface="Roboto Light"/>
              </a:defRPr>
            </a:lvl1pPr>
          </a:lstStyle>
          <a:p>
            <a:endParaRPr lang="en-US"/>
          </a:p>
        </p:txBody>
      </p:sp>
    </p:spTree>
    <p:extLst>
      <p:ext uri="{BB962C8B-B14F-4D97-AF65-F5344CB8AC3E}">
        <p14:creationId xmlns:p14="http://schemas.microsoft.com/office/powerpoint/2010/main" val="3474471397"/>
      </p:ext>
    </p:extLst>
  </p:cSld>
  <p:clrMapOvr>
    <a:masterClrMapping/>
  </p:clrMapOvr>
  <p:transition spd="slow">
    <p:push dir="u"/>
  </p:transition>
  <p:extLst>
    <p:ext uri="{DCECCB84-F9BA-43D5-87BE-67443E8EF086}">
      <p15:sldGuideLst xmlns:p15="http://schemas.microsoft.com/office/powerpoint/2012/main">
        <p15:guide id="1" orient="horz" pos="3200" userDrawn="1">
          <p15:clr>
            <a:srgbClr val="FBAE40"/>
          </p15:clr>
        </p15:guide>
        <p15:guide id="2" pos="3840" userDrawn="1">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7_Slide 1">
    <p:spTree>
      <p:nvGrpSpPr>
        <p:cNvPr id="1" name=""/>
        <p:cNvGrpSpPr/>
        <p:nvPr/>
      </p:nvGrpSpPr>
      <p:grpSpPr>
        <a:xfrm>
          <a:off x="0" y="0"/>
          <a:ext cx="0" cy="0"/>
          <a:chOff x="0" y="0"/>
          <a:chExt cx="0" cy="0"/>
        </a:xfrm>
      </p:grpSpPr>
      <p:sp>
        <p:nvSpPr>
          <p:cNvPr id="7" name="Picture Placeholder 6"/>
          <p:cNvSpPr>
            <a:spLocks noGrp="1" noChangeAspect="1"/>
          </p:cNvSpPr>
          <p:nvPr>
            <p:ph type="pic" sz="quarter" idx="17"/>
          </p:nvPr>
        </p:nvSpPr>
        <p:spPr>
          <a:xfrm>
            <a:off x="44" y="0"/>
            <a:ext cx="6172201" cy="5715000"/>
          </a:xfrm>
          <a:prstGeom prst="rect">
            <a:avLst/>
          </a:prstGeom>
          <a:noFill/>
          <a:effectLst/>
        </p:spPr>
        <p:txBody>
          <a:bodyPr>
            <a:normAutofit/>
          </a:bodyPr>
          <a:lstStyle>
            <a:lvl1pPr marL="0" indent="0">
              <a:buNone/>
              <a:defRPr sz="1000"/>
            </a:lvl1pPr>
          </a:lstStyle>
          <a:p>
            <a:endParaRPr lang="en-US"/>
          </a:p>
        </p:txBody>
      </p:sp>
      <p:sp>
        <p:nvSpPr>
          <p:cNvPr id="9" name="Text Placeholder 8"/>
          <p:cNvSpPr>
            <a:spLocks noGrp="1"/>
          </p:cNvSpPr>
          <p:nvPr>
            <p:ph type="body" sz="quarter" idx="21"/>
          </p:nvPr>
        </p:nvSpPr>
        <p:spPr>
          <a:xfrm>
            <a:off x="6400800" y="2603502"/>
            <a:ext cx="2491200" cy="2116667"/>
          </a:xfrm>
          <a:prstGeom prst="rect">
            <a:avLst/>
          </a:prstGeom>
        </p:spPr>
        <p:txBody>
          <a:bodyPr>
            <a:noAutofit/>
          </a:bodyPr>
          <a:lstStyle>
            <a:lvl1pPr marL="0" indent="0" algn="ctr">
              <a:lnSpc>
                <a:spcPct val="120000"/>
              </a:lnSpc>
              <a:buNone/>
              <a:defRPr sz="1000" cap="none">
                <a:solidFill>
                  <a:srgbClr val="FFFFFF"/>
                </a:solidFill>
                <a:latin typeface="Roboto Light"/>
                <a:cs typeface="Roboto Light"/>
              </a:defRPr>
            </a:lvl1pPr>
            <a:lvl2pPr marL="456947" indent="0" algn="ctr">
              <a:lnSpc>
                <a:spcPct val="120000"/>
              </a:lnSpc>
              <a:buNone/>
              <a:defRPr sz="1000" cap="none">
                <a:solidFill>
                  <a:srgbClr val="FFFFFF"/>
                </a:solidFill>
                <a:latin typeface="Roboto Light"/>
                <a:cs typeface="Roboto Light"/>
              </a:defRPr>
            </a:lvl2pPr>
            <a:lvl3pPr marL="913911" indent="0" algn="ctr">
              <a:lnSpc>
                <a:spcPct val="120000"/>
              </a:lnSpc>
              <a:buNone/>
              <a:defRPr sz="1000" cap="none">
                <a:solidFill>
                  <a:srgbClr val="FFFFFF"/>
                </a:solidFill>
                <a:latin typeface="Roboto Light"/>
                <a:cs typeface="Roboto Light"/>
              </a:defRPr>
            </a:lvl3pPr>
            <a:lvl4pPr marL="1370867" indent="0" algn="ctr">
              <a:lnSpc>
                <a:spcPct val="120000"/>
              </a:lnSpc>
              <a:buNone/>
              <a:defRPr sz="1000" cap="none">
                <a:solidFill>
                  <a:srgbClr val="FFFFFF"/>
                </a:solidFill>
                <a:latin typeface="Roboto Light"/>
                <a:cs typeface="Roboto Light"/>
              </a:defRPr>
            </a:lvl4pPr>
            <a:lvl5pPr marL="1827821" indent="0" algn="ctr">
              <a:lnSpc>
                <a:spcPct val="120000"/>
              </a:lnSpc>
              <a:buNone/>
              <a:defRPr sz="1000" cap="none">
                <a:solidFill>
                  <a:srgbClr val="FFFFFF"/>
                </a:solidFill>
                <a:latin typeface="Roboto Light"/>
                <a:cs typeface="Roboto Light"/>
              </a:defRPr>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ifth level</a:t>
            </a:r>
            <a:endParaRPr lang="en-US"/>
          </a:p>
        </p:txBody>
      </p:sp>
      <p:sp>
        <p:nvSpPr>
          <p:cNvPr id="18" name="Title Placeholder 2"/>
          <p:cNvSpPr>
            <a:spLocks noGrp="1"/>
          </p:cNvSpPr>
          <p:nvPr>
            <p:ph type="title"/>
          </p:nvPr>
        </p:nvSpPr>
        <p:spPr>
          <a:xfrm>
            <a:off x="6400800" y="2193144"/>
            <a:ext cx="2491200" cy="325734"/>
          </a:xfrm>
          <a:prstGeom prst="rect">
            <a:avLst/>
          </a:prstGeom>
        </p:spPr>
        <p:txBody>
          <a:bodyPr vert="horz" lIns="68564" tIns="34281" rIns="68564" bIns="34281" rtlCol="0" anchor="ctr">
            <a:normAutofit/>
          </a:bodyPr>
          <a:lstStyle/>
          <a:p>
            <a:endParaRPr lang="en-US"/>
          </a:p>
        </p:txBody>
      </p:sp>
      <p:sp>
        <p:nvSpPr>
          <p:cNvPr id="3" name="Picture Placeholder 2"/>
          <p:cNvSpPr>
            <a:spLocks noGrp="1" noChangeAspect="1"/>
          </p:cNvSpPr>
          <p:nvPr>
            <p:ph type="pic" sz="quarter" idx="22"/>
          </p:nvPr>
        </p:nvSpPr>
        <p:spPr>
          <a:xfrm>
            <a:off x="6934201" y="825500"/>
            <a:ext cx="1440000" cy="1000000"/>
          </a:xfrm>
          <a:prstGeom prst="rect">
            <a:avLst/>
          </a:prstGeom>
        </p:spPr>
        <p:txBody>
          <a:bodyPr>
            <a:normAutofit/>
          </a:bodyPr>
          <a:lstStyle>
            <a:lvl1pPr marL="0" indent="0">
              <a:buNone/>
              <a:defRPr sz="1000" cap="none">
                <a:solidFill>
                  <a:srgbClr val="FFFFFF"/>
                </a:solidFill>
                <a:latin typeface="Roboto Light"/>
                <a:cs typeface="Roboto Light"/>
              </a:defRPr>
            </a:lvl1pPr>
          </a:lstStyle>
          <a:p>
            <a:endParaRPr lang="en-US"/>
          </a:p>
        </p:txBody>
      </p:sp>
      <p:sp>
        <p:nvSpPr>
          <p:cNvPr id="8" name="Footer Placeholder 4">
            <a:extLst>
              <a:ext uri="{FF2B5EF4-FFF2-40B4-BE49-F238E27FC236}">
                <a16:creationId xmlns:a16="http://schemas.microsoft.com/office/drawing/2014/main" id="{DBE0E546-F1DB-F3A2-BDC6-712FAA01CD87}"/>
              </a:ext>
            </a:extLst>
          </p:cNvPr>
          <p:cNvSpPr>
            <a:spLocks noGrp="1"/>
          </p:cNvSpPr>
          <p:nvPr>
            <p:ph type="ftr" sz="quarter" idx="3"/>
          </p:nvPr>
        </p:nvSpPr>
        <p:spPr>
          <a:xfrm>
            <a:off x="6400800" y="5228194"/>
            <a:ext cx="2491200" cy="164630"/>
          </a:xfrm>
          <a:prstGeom prst="rect">
            <a:avLst/>
          </a:prstGeom>
        </p:spPr>
        <p:txBody>
          <a:bodyPr vert="horz" lIns="68564" tIns="0" rIns="68564" bIns="0" anchor="b" anchorCtr="0">
            <a:noAutofit/>
          </a:bodyPr>
          <a:lstStyle>
            <a:lvl1pPr algn="r">
              <a:defRPr sz="1000" i="0" u="none" spc="0">
                <a:solidFill>
                  <a:schemeClr val="accent3"/>
                </a:solidFill>
                <a:latin typeface="Roboto Light"/>
                <a:cs typeface="Roboto Light"/>
              </a:defRPr>
            </a:lvl1pPr>
          </a:lstStyle>
          <a:p>
            <a:r>
              <a:rPr lang="en-US" dirty="0"/>
              <a:t>www.alessandri.legal</a:t>
            </a:r>
          </a:p>
        </p:txBody>
      </p:sp>
    </p:spTree>
    <p:extLst>
      <p:ext uri="{BB962C8B-B14F-4D97-AF65-F5344CB8AC3E}">
        <p14:creationId xmlns:p14="http://schemas.microsoft.com/office/powerpoint/2010/main" val="2789301593"/>
      </p:ext>
    </p:extLst>
  </p:cSld>
  <p:clrMapOvr>
    <a:masterClrMapping/>
  </p:clrMapOvr>
  <p:extLst>
    <p:ext uri="{DCECCB84-F9BA-43D5-87BE-67443E8EF086}">
      <p15:sldGuideLst xmlns:p15="http://schemas.microsoft.com/office/powerpoint/2012/main">
        <p15:guide id="1" orient="horz" pos="3200" userDrawn="1">
          <p15:clr>
            <a:srgbClr val="FBAE40"/>
          </p15:clr>
        </p15:guide>
        <p15:guide id="2" pos="3840" userDrawn="1">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Brand">
    <p:spTree>
      <p:nvGrpSpPr>
        <p:cNvPr id="1" name=""/>
        <p:cNvGrpSpPr/>
        <p:nvPr/>
      </p:nvGrpSpPr>
      <p:grpSpPr>
        <a:xfrm>
          <a:off x="0" y="0"/>
          <a:ext cx="0" cy="0"/>
          <a:chOff x="0" y="0"/>
          <a:chExt cx="0" cy="0"/>
        </a:xfrm>
      </p:grpSpPr>
      <p:sp>
        <p:nvSpPr>
          <p:cNvPr id="5" name="Rectangle 4"/>
          <p:cNvSpPr/>
          <p:nvPr userDrawn="1"/>
        </p:nvSpPr>
        <p:spPr>
          <a:xfrm>
            <a:off x="0" y="0"/>
            <a:ext cx="9144000" cy="5715000"/>
          </a:xfrm>
          <a:prstGeom prst="rect">
            <a:avLst/>
          </a:prstGeom>
          <a:solidFill>
            <a:schemeClr val="tx2">
              <a:alpha val="70000"/>
            </a:schemeClr>
          </a:solidFill>
          <a:ln>
            <a:noFill/>
          </a:ln>
        </p:spPr>
        <p:style>
          <a:lnRef idx="1">
            <a:schemeClr val="accent1"/>
          </a:lnRef>
          <a:fillRef idx="3">
            <a:schemeClr val="accent1"/>
          </a:fillRef>
          <a:effectRef idx="2">
            <a:schemeClr val="accent1"/>
          </a:effectRef>
          <a:fontRef idx="minor">
            <a:schemeClr val="lt1"/>
          </a:fontRef>
        </p:style>
        <p:txBody>
          <a:bodyPr lIns="91418" tIns="45708" rIns="91418" bIns="45708" rtlCol="0" anchor="ctr"/>
          <a:lstStyle/>
          <a:p>
            <a:pPr algn="ctr"/>
            <a:endParaRPr lang="en-US" sz="1800">
              <a:ln>
                <a:noFill/>
              </a:ln>
            </a:endParaRPr>
          </a:p>
        </p:txBody>
      </p:sp>
      <p:sp>
        <p:nvSpPr>
          <p:cNvPr id="9" name="Text Placeholder 8"/>
          <p:cNvSpPr>
            <a:spLocks noGrp="1"/>
          </p:cNvSpPr>
          <p:nvPr>
            <p:ph type="body" sz="quarter" idx="11" hasCustomPrompt="1"/>
          </p:nvPr>
        </p:nvSpPr>
        <p:spPr>
          <a:xfrm>
            <a:off x="2590838" y="4256898"/>
            <a:ext cx="4038601" cy="781981"/>
          </a:xfrm>
          <a:prstGeom prst="rect">
            <a:avLst/>
          </a:prstGeom>
        </p:spPr>
        <p:txBody>
          <a:bodyPr>
            <a:noAutofit/>
          </a:bodyPr>
          <a:lstStyle>
            <a:lvl1pPr marL="0" indent="0" algn="l">
              <a:lnSpc>
                <a:spcPct val="120000"/>
              </a:lnSpc>
              <a:spcAft>
                <a:spcPts val="0"/>
              </a:spcAft>
              <a:buFont typeface="Arial"/>
              <a:buNone/>
              <a:defRPr sz="1000" b="0" i="0" cap="none">
                <a:solidFill>
                  <a:schemeClr val="bg1"/>
                </a:solidFill>
                <a:latin typeface="Roboto Light"/>
                <a:cs typeface="Roboto Light"/>
              </a:defRPr>
            </a:lvl1pPr>
            <a:lvl2pPr marL="456947" indent="0" algn="l">
              <a:lnSpc>
                <a:spcPct val="120000"/>
              </a:lnSpc>
              <a:spcAft>
                <a:spcPts val="0"/>
              </a:spcAft>
              <a:buFont typeface="Arial"/>
              <a:buNone/>
              <a:defRPr sz="1000" b="0" i="0">
                <a:solidFill>
                  <a:schemeClr val="bg1"/>
                </a:solidFill>
                <a:latin typeface="Roboto Light"/>
                <a:cs typeface="Roboto Light"/>
              </a:defRPr>
            </a:lvl2pPr>
            <a:lvl3pPr marL="913911" indent="0" algn="l">
              <a:lnSpc>
                <a:spcPct val="120000"/>
              </a:lnSpc>
              <a:spcAft>
                <a:spcPts val="0"/>
              </a:spcAft>
              <a:buFont typeface="Arial"/>
              <a:buNone/>
              <a:defRPr sz="1000" b="0" i="0">
                <a:solidFill>
                  <a:schemeClr val="bg1"/>
                </a:solidFill>
                <a:latin typeface="Roboto Light"/>
                <a:cs typeface="Roboto Light"/>
              </a:defRPr>
            </a:lvl3pPr>
            <a:lvl4pPr marL="1370867" indent="0" algn="l">
              <a:lnSpc>
                <a:spcPct val="120000"/>
              </a:lnSpc>
              <a:spcAft>
                <a:spcPts val="0"/>
              </a:spcAft>
              <a:buFont typeface="Arial"/>
              <a:buNone/>
              <a:defRPr sz="1000" b="0" i="0">
                <a:solidFill>
                  <a:schemeClr val="bg1"/>
                </a:solidFill>
                <a:latin typeface="Roboto Light"/>
                <a:cs typeface="Roboto Light"/>
              </a:defRPr>
            </a:lvl4pPr>
            <a:lvl5pPr marL="1827821" indent="0" algn="l">
              <a:lnSpc>
                <a:spcPct val="120000"/>
              </a:lnSpc>
              <a:spcAft>
                <a:spcPts val="0"/>
              </a:spcAft>
              <a:buFont typeface="Arial"/>
              <a:buNone/>
              <a:defRPr sz="1000" b="0" i="0">
                <a:solidFill>
                  <a:schemeClr val="bg1"/>
                </a:solidFill>
                <a:latin typeface="Roboto Light"/>
                <a:cs typeface="Roboto Light"/>
              </a:defRPr>
            </a:lvl5pPr>
          </a:lstStyle>
          <a:p>
            <a:pPr lvl="0"/>
            <a:r>
              <a:rPr lang="x-none" dirty="0"/>
              <a:t>Click to edit master text styles</a:t>
            </a:r>
            <a:endParaRPr lang="en-US" dirty="0"/>
          </a:p>
        </p:txBody>
      </p:sp>
      <p:sp>
        <p:nvSpPr>
          <p:cNvPr id="2" name="Title 1"/>
          <p:cNvSpPr>
            <a:spLocks noGrp="1"/>
          </p:cNvSpPr>
          <p:nvPr>
            <p:ph type="title"/>
          </p:nvPr>
        </p:nvSpPr>
        <p:spPr>
          <a:xfrm>
            <a:off x="2590838" y="3788879"/>
            <a:ext cx="4038601" cy="468019"/>
          </a:xfrm>
        </p:spPr>
        <p:txBody>
          <a:bodyPr/>
          <a:lstStyle/>
          <a:p>
            <a:endParaRPr lang="en-US"/>
          </a:p>
        </p:txBody>
      </p:sp>
      <p:sp>
        <p:nvSpPr>
          <p:cNvPr id="6" name="Picture Placeholder 6"/>
          <p:cNvSpPr>
            <a:spLocks noGrp="1" noChangeAspect="1"/>
          </p:cNvSpPr>
          <p:nvPr>
            <p:ph type="pic" sz="quarter" idx="12"/>
          </p:nvPr>
        </p:nvSpPr>
        <p:spPr>
          <a:xfrm>
            <a:off x="609600" y="3788833"/>
            <a:ext cx="1800000" cy="1250000"/>
          </a:xfrm>
          <a:prstGeom prst="rect">
            <a:avLst/>
          </a:prstGeom>
        </p:spPr>
        <p:txBody>
          <a:bodyPr>
            <a:normAutofit/>
          </a:bodyPr>
          <a:lstStyle>
            <a:lvl1pPr marL="0" indent="0">
              <a:buNone/>
              <a:defRPr sz="1000">
                <a:solidFill>
                  <a:srgbClr val="FFFFFF"/>
                </a:solidFill>
                <a:latin typeface="Open Sans"/>
                <a:cs typeface="Open Sans"/>
              </a:defRPr>
            </a:lvl1pPr>
          </a:lstStyle>
          <a:p>
            <a:endParaRPr lang="en-US" dirty="0"/>
          </a:p>
        </p:txBody>
      </p:sp>
    </p:spTree>
    <p:extLst>
      <p:ext uri="{BB962C8B-B14F-4D97-AF65-F5344CB8AC3E}">
        <p14:creationId xmlns:p14="http://schemas.microsoft.com/office/powerpoint/2010/main" val="819055564"/>
      </p:ext>
    </p:extLst>
  </p:cSld>
  <p:clrMapOvr>
    <a:masterClrMapping/>
  </p:clrMapOvr>
  <p:transition spd="slow">
    <p:push dir="u"/>
  </p:transition>
  <p:extLst>
    <p:ext uri="{DCECCB84-F9BA-43D5-87BE-67443E8EF086}">
      <p15:sldGuideLst xmlns:p15="http://schemas.microsoft.com/office/powerpoint/2012/main">
        <p15:guide id="1" orient="horz" pos="3200" userDrawn="1">
          <p15:clr>
            <a:srgbClr val="FBAE40"/>
          </p15:clr>
        </p15:guide>
        <p15:guide id="2" pos="3840" userDrawn="1">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Brand">
    <p:spTree>
      <p:nvGrpSpPr>
        <p:cNvPr id="1" name=""/>
        <p:cNvGrpSpPr/>
        <p:nvPr/>
      </p:nvGrpSpPr>
      <p:grpSpPr>
        <a:xfrm>
          <a:off x="0" y="0"/>
          <a:ext cx="0" cy="0"/>
          <a:chOff x="0" y="0"/>
          <a:chExt cx="0" cy="0"/>
        </a:xfrm>
      </p:grpSpPr>
      <p:sp>
        <p:nvSpPr>
          <p:cNvPr id="8" name="Rectangle 7"/>
          <p:cNvSpPr/>
          <p:nvPr userDrawn="1"/>
        </p:nvSpPr>
        <p:spPr>
          <a:xfrm>
            <a:off x="0" y="0"/>
            <a:ext cx="9144000" cy="5715000"/>
          </a:xfrm>
          <a:prstGeom prst="rect">
            <a:avLst/>
          </a:prstGeom>
          <a:solidFill>
            <a:schemeClr val="tx2">
              <a:alpha val="70000"/>
            </a:schemeClr>
          </a:solidFill>
          <a:ln>
            <a:noFill/>
          </a:ln>
        </p:spPr>
        <p:style>
          <a:lnRef idx="1">
            <a:schemeClr val="accent1"/>
          </a:lnRef>
          <a:fillRef idx="3">
            <a:schemeClr val="accent1"/>
          </a:fillRef>
          <a:effectRef idx="2">
            <a:schemeClr val="accent1"/>
          </a:effectRef>
          <a:fontRef idx="minor">
            <a:schemeClr val="lt1"/>
          </a:fontRef>
        </p:style>
        <p:txBody>
          <a:bodyPr lIns="91418" tIns="45708" rIns="91418" bIns="45708" rtlCol="0" anchor="ctr"/>
          <a:lstStyle/>
          <a:p>
            <a:pPr algn="ctr"/>
            <a:endParaRPr lang="en-US" sz="1800">
              <a:ln>
                <a:noFill/>
              </a:ln>
            </a:endParaRPr>
          </a:p>
        </p:txBody>
      </p:sp>
      <p:sp>
        <p:nvSpPr>
          <p:cNvPr id="12" name="Text Placeholder 8"/>
          <p:cNvSpPr>
            <a:spLocks noGrp="1"/>
          </p:cNvSpPr>
          <p:nvPr>
            <p:ph type="body" sz="quarter" idx="11" hasCustomPrompt="1"/>
          </p:nvPr>
        </p:nvSpPr>
        <p:spPr>
          <a:xfrm>
            <a:off x="533401" y="2688169"/>
            <a:ext cx="3048000" cy="2455333"/>
          </a:xfrm>
          <a:prstGeom prst="rect">
            <a:avLst/>
          </a:prstGeom>
        </p:spPr>
        <p:txBody>
          <a:bodyPr>
            <a:noAutofit/>
          </a:bodyPr>
          <a:lstStyle>
            <a:lvl1pPr marL="0" indent="0" algn="l">
              <a:lnSpc>
                <a:spcPct val="120000"/>
              </a:lnSpc>
              <a:spcAft>
                <a:spcPts val="0"/>
              </a:spcAft>
              <a:buFont typeface="Arial"/>
              <a:buNone/>
              <a:defRPr sz="1000" b="0" i="0" cap="none">
                <a:solidFill>
                  <a:schemeClr val="bg1"/>
                </a:solidFill>
                <a:latin typeface="Roboto Light"/>
                <a:cs typeface="Roboto Light"/>
              </a:defRPr>
            </a:lvl1pPr>
            <a:lvl2pPr marL="456947" indent="0" algn="l">
              <a:lnSpc>
                <a:spcPct val="120000"/>
              </a:lnSpc>
              <a:spcAft>
                <a:spcPts val="0"/>
              </a:spcAft>
              <a:buFont typeface="Arial"/>
              <a:buNone/>
              <a:defRPr sz="1000" b="0" i="0">
                <a:solidFill>
                  <a:schemeClr val="bg1"/>
                </a:solidFill>
                <a:latin typeface="Roboto Light"/>
                <a:cs typeface="Roboto Light"/>
              </a:defRPr>
            </a:lvl2pPr>
            <a:lvl3pPr marL="913911" indent="0" algn="l">
              <a:lnSpc>
                <a:spcPct val="120000"/>
              </a:lnSpc>
              <a:spcAft>
                <a:spcPts val="0"/>
              </a:spcAft>
              <a:buFont typeface="Arial"/>
              <a:buNone/>
              <a:defRPr sz="1000" b="0" i="0">
                <a:solidFill>
                  <a:schemeClr val="bg1"/>
                </a:solidFill>
                <a:latin typeface="Roboto Light"/>
                <a:cs typeface="Roboto Light"/>
              </a:defRPr>
            </a:lvl3pPr>
            <a:lvl4pPr marL="1370867" indent="0" algn="l">
              <a:lnSpc>
                <a:spcPct val="120000"/>
              </a:lnSpc>
              <a:spcAft>
                <a:spcPts val="0"/>
              </a:spcAft>
              <a:buFont typeface="Arial"/>
              <a:buNone/>
              <a:defRPr sz="1000" b="0" i="0">
                <a:solidFill>
                  <a:schemeClr val="bg1"/>
                </a:solidFill>
                <a:latin typeface="Roboto Light"/>
                <a:cs typeface="Roboto Light"/>
              </a:defRPr>
            </a:lvl4pPr>
            <a:lvl5pPr marL="1827821" indent="0" algn="l">
              <a:lnSpc>
                <a:spcPct val="120000"/>
              </a:lnSpc>
              <a:spcAft>
                <a:spcPts val="0"/>
              </a:spcAft>
              <a:buFont typeface="Arial"/>
              <a:buNone/>
              <a:defRPr sz="1000" b="0" i="0">
                <a:solidFill>
                  <a:schemeClr val="bg1"/>
                </a:solidFill>
                <a:latin typeface="Roboto Light"/>
                <a:cs typeface="Roboto Light"/>
              </a:defRPr>
            </a:lvl5pPr>
          </a:lstStyle>
          <a:p>
            <a:pPr lvl="0"/>
            <a:r>
              <a:rPr lang="x-none" dirty="0"/>
              <a:t>Click to edit master text styles</a:t>
            </a:r>
            <a:endParaRPr lang="en-US" dirty="0"/>
          </a:p>
        </p:txBody>
      </p:sp>
      <p:sp>
        <p:nvSpPr>
          <p:cNvPr id="13" name="Title 1"/>
          <p:cNvSpPr>
            <a:spLocks noGrp="1"/>
          </p:cNvSpPr>
          <p:nvPr>
            <p:ph type="title"/>
          </p:nvPr>
        </p:nvSpPr>
        <p:spPr>
          <a:xfrm>
            <a:off x="533401" y="2175511"/>
            <a:ext cx="3048000" cy="512703"/>
          </a:xfrm>
        </p:spPr>
        <p:txBody>
          <a:bodyPr/>
          <a:lstStyle/>
          <a:p>
            <a:endParaRPr lang="en-US"/>
          </a:p>
        </p:txBody>
      </p:sp>
      <p:sp>
        <p:nvSpPr>
          <p:cNvPr id="14" name="Picture Placeholder 6"/>
          <p:cNvSpPr>
            <a:spLocks noGrp="1" noChangeAspect="1"/>
          </p:cNvSpPr>
          <p:nvPr>
            <p:ph type="pic" sz="quarter" idx="12"/>
          </p:nvPr>
        </p:nvSpPr>
        <p:spPr>
          <a:xfrm>
            <a:off x="533401" y="611482"/>
            <a:ext cx="1800000" cy="1250000"/>
          </a:xfrm>
          <a:prstGeom prst="rect">
            <a:avLst/>
          </a:prstGeom>
        </p:spPr>
        <p:txBody>
          <a:bodyPr>
            <a:normAutofit/>
          </a:bodyPr>
          <a:lstStyle>
            <a:lvl1pPr marL="0" indent="0">
              <a:buNone/>
              <a:defRPr sz="1000">
                <a:solidFill>
                  <a:srgbClr val="FFFFFF"/>
                </a:solidFill>
                <a:latin typeface="Open Sans"/>
                <a:cs typeface="Open Sans"/>
              </a:defRPr>
            </a:lvl1pPr>
          </a:lstStyle>
          <a:p>
            <a:endParaRPr lang="en-US" dirty="0"/>
          </a:p>
        </p:txBody>
      </p:sp>
    </p:spTree>
    <p:extLst>
      <p:ext uri="{BB962C8B-B14F-4D97-AF65-F5344CB8AC3E}">
        <p14:creationId xmlns:p14="http://schemas.microsoft.com/office/powerpoint/2010/main" val="1835643627"/>
      </p:ext>
    </p:extLst>
  </p:cSld>
  <p:clrMapOvr>
    <a:masterClrMapping/>
  </p:clrMapOvr>
  <p:transition spd="slow">
    <p:push dir="u"/>
  </p:transition>
  <p:extLst>
    <p:ext uri="{DCECCB84-F9BA-43D5-87BE-67443E8EF086}">
      <p15:sldGuideLst xmlns:p15="http://schemas.microsoft.com/office/powerpoint/2012/main">
        <p15:guide id="1" orient="horz" pos="3200" userDrawn="1">
          <p15:clr>
            <a:srgbClr val="FBAE40"/>
          </p15:clr>
        </p15:guide>
        <p15:guide id="2" pos="3840" userDrawn="1">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9_Slide 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27" y="1502833"/>
            <a:ext cx="4319999" cy="3217333"/>
          </a:xfrm>
          <a:prstGeom prst="rect">
            <a:avLst/>
          </a:prstGeom>
        </p:spPr>
        <p:txBody>
          <a:bodyPr>
            <a:normAutofit/>
          </a:bodyPr>
          <a:lstStyle>
            <a:lvl1pPr marL="0" indent="0" algn="l">
              <a:lnSpc>
                <a:spcPct val="120000"/>
              </a:lnSpc>
              <a:buFont typeface="Arial"/>
              <a:buNone/>
              <a:defRPr sz="1000">
                <a:solidFill>
                  <a:schemeClr val="tx1"/>
                </a:solidFill>
                <a:latin typeface="Roboto Light"/>
                <a:cs typeface="Roboto Light"/>
              </a:defRPr>
            </a:lvl1pPr>
            <a:lvl2pPr marL="456947" indent="0" algn="ctr">
              <a:buNone/>
              <a:defRPr sz="2000"/>
            </a:lvl2pPr>
            <a:lvl3pPr marL="913911" indent="0" algn="ctr">
              <a:buNone/>
              <a:defRPr sz="1800"/>
            </a:lvl3pPr>
            <a:lvl4pPr marL="1370867" indent="0" algn="ctr">
              <a:buNone/>
              <a:defRPr sz="1600"/>
            </a:lvl4pPr>
            <a:lvl5pPr marL="1827821" indent="0" algn="ctr">
              <a:buNone/>
              <a:defRPr sz="1600"/>
            </a:lvl5pPr>
            <a:lvl6pPr marL="2284775" indent="0" algn="ctr">
              <a:buNone/>
              <a:defRPr sz="1600"/>
            </a:lvl6pPr>
            <a:lvl7pPr marL="2741723" indent="0" algn="ctr">
              <a:buNone/>
              <a:defRPr sz="1600"/>
            </a:lvl7pPr>
            <a:lvl8pPr marL="3198680" indent="0" algn="ctr">
              <a:buNone/>
              <a:defRPr sz="1600"/>
            </a:lvl8pPr>
            <a:lvl9pPr marL="3655634" indent="0" algn="ctr">
              <a:buNone/>
              <a:defRPr sz="1600"/>
            </a:lvl9pPr>
          </a:lstStyle>
          <a:p>
            <a:endParaRPr lang="en-US" dirty="0"/>
          </a:p>
        </p:txBody>
      </p:sp>
      <p:sp>
        <p:nvSpPr>
          <p:cNvPr id="4" name="Content Placeholder 3"/>
          <p:cNvSpPr>
            <a:spLocks noGrp="1"/>
          </p:cNvSpPr>
          <p:nvPr>
            <p:ph sz="quarter" idx="17"/>
          </p:nvPr>
        </p:nvSpPr>
        <p:spPr>
          <a:xfrm>
            <a:off x="252416" y="1502833"/>
            <a:ext cx="4319588" cy="3217333"/>
          </a:xfrm>
          <a:prstGeom prst="rect">
            <a:avLst/>
          </a:prstGeom>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itle 4"/>
          <p:cNvSpPr>
            <a:spLocks noGrp="1"/>
          </p:cNvSpPr>
          <p:nvPr>
            <p:ph type="title"/>
          </p:nvPr>
        </p:nvSpPr>
        <p:spPr>
          <a:xfrm>
            <a:off x="252422" y="475083"/>
            <a:ext cx="7820065" cy="706731"/>
          </a:xfrm>
        </p:spPr>
        <p:txBody>
          <a:bodyPr vert="horz"/>
          <a:lstStyle/>
          <a:p>
            <a:r>
              <a:rPr lang="x-none"/>
              <a:t>Click to edit Master title style</a:t>
            </a:r>
            <a:endParaRPr lang="en-US"/>
          </a:p>
        </p:txBody>
      </p:sp>
      <p:pic>
        <p:nvPicPr>
          <p:cNvPr id="7" name="Picture 6" descr="5.png"/>
          <p:cNvPicPr>
            <a:picLocks noChangeAspect="1"/>
          </p:cNvPicPr>
          <p:nvPr userDrawn="1"/>
        </p:nvPicPr>
        <p:blipFill>
          <a:blip r:embed="rId2"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60000" y="5230221"/>
            <a:ext cx="720000" cy="162623"/>
          </a:xfrm>
          <a:prstGeom prst="rect">
            <a:avLst/>
          </a:prstGeom>
        </p:spPr>
      </p:pic>
      <p:sp>
        <p:nvSpPr>
          <p:cNvPr id="9"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
        <p:nvSpPr>
          <p:cNvPr id="10" name="Footer Placeholder 4">
            <a:extLst>
              <a:ext uri="{FF2B5EF4-FFF2-40B4-BE49-F238E27FC236}">
                <a16:creationId xmlns:a16="http://schemas.microsoft.com/office/drawing/2014/main" id="{F9E83026-56B9-00B1-D239-3BDB2DCB186D}"/>
              </a:ext>
            </a:extLst>
          </p:cNvPr>
          <p:cNvSpPr>
            <a:spLocks noGrp="1"/>
          </p:cNvSpPr>
          <p:nvPr>
            <p:ph type="ftr" sz="quarter" idx="3"/>
          </p:nvPr>
        </p:nvSpPr>
        <p:spPr>
          <a:xfrm>
            <a:off x="4572000" y="5228194"/>
            <a:ext cx="4320000" cy="164630"/>
          </a:xfrm>
          <a:prstGeom prst="rect">
            <a:avLst/>
          </a:prstGeom>
        </p:spPr>
        <p:txBody>
          <a:bodyPr vert="horz" lIns="68564" tIns="0" rIns="68564" bIns="0" anchor="b" anchorCtr="0">
            <a:noAutofit/>
          </a:bodyPr>
          <a:lstStyle>
            <a:lvl1pPr algn="r">
              <a:defRPr sz="1000" i="0" u="none" spc="0">
                <a:solidFill>
                  <a:schemeClr val="accent3"/>
                </a:solidFill>
                <a:latin typeface="Roboto Light"/>
                <a:cs typeface="Roboto Light"/>
              </a:defRPr>
            </a:lvl1pPr>
          </a:lstStyle>
          <a:p>
            <a:r>
              <a:rPr lang="en-US" dirty="0"/>
              <a:t>www.alessandri.legal</a:t>
            </a:r>
          </a:p>
        </p:txBody>
      </p:sp>
    </p:spTree>
    <p:extLst>
      <p:ext uri="{BB962C8B-B14F-4D97-AF65-F5344CB8AC3E}">
        <p14:creationId xmlns:p14="http://schemas.microsoft.com/office/powerpoint/2010/main" val="1343484912"/>
      </p:ext>
    </p:extLst>
  </p:cSld>
  <p:clrMapOvr>
    <a:masterClrMapping/>
  </p:clrMapOvr>
  <p:extLst>
    <p:ext uri="{DCECCB84-F9BA-43D5-87BE-67443E8EF086}">
      <p15:sldGuideLst xmlns:p15="http://schemas.microsoft.com/office/powerpoint/2012/main">
        <p15:guide id="1" orient="horz" pos="3200" userDrawn="1">
          <p15:clr>
            <a:srgbClr val="FBAE40"/>
          </p15:clr>
        </p15:guide>
        <p15:guide id="2" pos="3840" userDrawn="1">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7_Slide 1">
    <p:spTree>
      <p:nvGrpSpPr>
        <p:cNvPr id="1" name=""/>
        <p:cNvGrpSpPr/>
        <p:nvPr/>
      </p:nvGrpSpPr>
      <p:grpSpPr>
        <a:xfrm>
          <a:off x="0" y="0"/>
          <a:ext cx="0" cy="0"/>
          <a:chOff x="0" y="0"/>
          <a:chExt cx="0" cy="0"/>
        </a:xfrm>
      </p:grpSpPr>
      <p:sp>
        <p:nvSpPr>
          <p:cNvPr id="3" name="Content Placeholder 2"/>
          <p:cNvSpPr>
            <a:spLocks noGrp="1"/>
          </p:cNvSpPr>
          <p:nvPr>
            <p:ph sz="quarter" idx="17"/>
          </p:nvPr>
        </p:nvSpPr>
        <p:spPr>
          <a:xfrm>
            <a:off x="27" y="0"/>
            <a:ext cx="9143999" cy="4550833"/>
          </a:xfrm>
          <a:prstGeom prst="rect">
            <a:avLst/>
          </a:prstGeom>
        </p:spPr>
        <p:txBody>
          <a:bodyPr>
            <a:normAutofit/>
          </a:bodyPr>
          <a:lstStyle>
            <a:lvl1pPr marL="0" indent="0">
              <a:buNone/>
              <a:defRPr sz="1000">
                <a:solidFill>
                  <a:srgbClr val="FFFFFF"/>
                </a:solidFill>
                <a:latin typeface="Roboto Light"/>
                <a:cs typeface="Roboto Light"/>
              </a:defRPr>
            </a:lvl1pPr>
            <a:lvl2pPr marL="456947" indent="0">
              <a:buNone/>
              <a:defRPr sz="1000">
                <a:solidFill>
                  <a:srgbClr val="FFFFFF"/>
                </a:solidFill>
                <a:latin typeface="Roboto Light"/>
                <a:cs typeface="Roboto Light"/>
              </a:defRPr>
            </a:lvl2pPr>
            <a:lvl3pPr marL="913911" indent="0">
              <a:buNone/>
              <a:defRPr sz="1000">
                <a:solidFill>
                  <a:srgbClr val="FFFFFF"/>
                </a:solidFill>
                <a:latin typeface="Roboto Light"/>
                <a:cs typeface="Roboto Light"/>
              </a:defRPr>
            </a:lvl3pPr>
            <a:lvl4pPr marL="1370867" indent="0">
              <a:buNone/>
              <a:defRPr sz="1000">
                <a:solidFill>
                  <a:srgbClr val="FFFFFF"/>
                </a:solidFill>
                <a:latin typeface="Roboto Light"/>
                <a:cs typeface="Roboto Light"/>
              </a:defRPr>
            </a:lvl4pPr>
            <a:lvl5pPr marL="1827821" indent="0">
              <a:buNone/>
              <a:defRPr sz="1000">
                <a:solidFill>
                  <a:srgbClr val="FFFFFF"/>
                </a:solidFill>
                <a:latin typeface="Roboto Light"/>
                <a:cs typeface="Roboto Light"/>
              </a:defRPr>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ext Placeholder 4"/>
          <p:cNvSpPr>
            <a:spLocks noGrp="1"/>
          </p:cNvSpPr>
          <p:nvPr>
            <p:ph type="body" sz="quarter" idx="18"/>
          </p:nvPr>
        </p:nvSpPr>
        <p:spPr>
          <a:xfrm>
            <a:off x="4572027" y="4804833"/>
            <a:ext cx="4267199" cy="592667"/>
          </a:xfrm>
          <a:prstGeom prst="rect">
            <a:avLst/>
          </a:prstGeom>
        </p:spPr>
        <p:txBody>
          <a:bodyPr anchor="t" anchorCtr="0">
            <a:noAutofit/>
          </a:bodyPr>
          <a:lstStyle>
            <a:lvl1pPr marL="0" indent="0" algn="r">
              <a:buNone/>
              <a:defRPr sz="1000">
                <a:latin typeface="Roboto Light"/>
                <a:cs typeface="Roboto Light"/>
              </a:defRPr>
            </a:lvl1pPr>
            <a:lvl2pPr marL="456947" indent="0">
              <a:buNone/>
              <a:defRPr sz="1000">
                <a:latin typeface="Roboto Light"/>
                <a:cs typeface="Roboto Light"/>
              </a:defRPr>
            </a:lvl2pPr>
            <a:lvl3pPr marL="913911" indent="0">
              <a:buNone/>
              <a:defRPr sz="1000">
                <a:latin typeface="Roboto Light"/>
                <a:cs typeface="Roboto Light"/>
              </a:defRPr>
            </a:lvl3pPr>
            <a:lvl4pPr marL="1370867" indent="0">
              <a:buNone/>
              <a:defRPr sz="1000">
                <a:latin typeface="Roboto Light"/>
                <a:cs typeface="Roboto Light"/>
              </a:defRPr>
            </a:lvl4pPr>
            <a:lvl5pPr marL="1827821" indent="0">
              <a:buNone/>
              <a:defRPr sz="1000">
                <a:latin typeface="Roboto Light"/>
                <a:cs typeface="Roboto Light"/>
              </a:defRPr>
            </a:lvl5pPr>
          </a:lstStyle>
          <a:p>
            <a:pPr lvl="0"/>
            <a:r>
              <a:rPr lang="x-none"/>
              <a:t>Click to edit Master text styles</a:t>
            </a:r>
            <a:endParaRPr lang="en-US"/>
          </a:p>
        </p:txBody>
      </p:sp>
      <p:sp>
        <p:nvSpPr>
          <p:cNvPr id="18" name="Title 17"/>
          <p:cNvSpPr>
            <a:spLocks noGrp="1"/>
          </p:cNvSpPr>
          <p:nvPr>
            <p:ph type="title"/>
          </p:nvPr>
        </p:nvSpPr>
        <p:spPr>
          <a:xfrm>
            <a:off x="278400" y="5160093"/>
            <a:ext cx="4293600" cy="237407"/>
          </a:xfrm>
        </p:spPr>
        <p:txBody>
          <a:bodyPr anchor="ctr" anchorCtr="0"/>
          <a:lstStyle/>
          <a:p>
            <a:r>
              <a:rPr lang="x-none"/>
              <a:t>Click to edit Master</a:t>
            </a:r>
            <a:endParaRPr lang="en-US"/>
          </a:p>
        </p:txBody>
      </p:sp>
      <p:sp>
        <p:nvSpPr>
          <p:cNvPr id="20" name="Text Placeholder 8"/>
          <p:cNvSpPr txBox="1">
            <a:spLocks/>
          </p:cNvSpPr>
          <p:nvPr userDrawn="1"/>
        </p:nvSpPr>
        <p:spPr>
          <a:xfrm>
            <a:off x="278401" y="4804845"/>
            <a:ext cx="1729200" cy="354542"/>
          </a:xfrm>
          <a:prstGeom prst="rect">
            <a:avLst/>
          </a:prstGeom>
        </p:spPr>
        <p:txBody>
          <a:bodyPr vert="horz" lIns="91418" tIns="45708" rIns="91418" bIns="45708" rtlCol="0" anchor="ctr">
            <a:normAutofit lnSpcReduction="10000"/>
          </a:bodyPr>
          <a:lstStyle>
            <a:lvl1pPr>
              <a:lnSpc>
                <a:spcPct val="90000"/>
              </a:lnSpc>
              <a:spcBef>
                <a:spcPct val="0"/>
              </a:spcBef>
              <a:buNone/>
              <a:defRPr lang="en-US" sz="2000" b="0" i="0" cap="all" dirty="0" smtClean="0">
                <a:solidFill>
                  <a:schemeClr val="accent2"/>
                </a:solidFill>
                <a:latin typeface="Roboto Black"/>
                <a:ea typeface="+mj-ea"/>
                <a:cs typeface="Roboto Black"/>
              </a:defRPr>
            </a:lvl1pPr>
          </a:lstStyle>
          <a:p>
            <a:pPr lvl="0"/>
            <a:r>
              <a:rPr lang="x-none" sz="2000" dirty="0"/>
              <a:t>MAP</a:t>
            </a:r>
            <a:endParaRPr lang="en-US" sz="2000" dirty="0"/>
          </a:p>
        </p:txBody>
      </p:sp>
    </p:spTree>
    <p:extLst>
      <p:ext uri="{BB962C8B-B14F-4D97-AF65-F5344CB8AC3E}">
        <p14:creationId xmlns:p14="http://schemas.microsoft.com/office/powerpoint/2010/main" val="397022926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3200" userDrawn="1">
          <p15:clr>
            <a:srgbClr val="FBAE40"/>
          </p15:clr>
        </p15:guide>
        <p15:guide id="2" pos="3840" userDrawn="1">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8_Slide 1">
    <p:spTree>
      <p:nvGrpSpPr>
        <p:cNvPr id="1" name=""/>
        <p:cNvGrpSpPr/>
        <p:nvPr/>
      </p:nvGrpSpPr>
      <p:grpSpPr>
        <a:xfrm>
          <a:off x="0" y="0"/>
          <a:ext cx="0" cy="0"/>
          <a:chOff x="0" y="0"/>
          <a:chExt cx="0" cy="0"/>
        </a:xfrm>
      </p:grpSpPr>
      <p:sp>
        <p:nvSpPr>
          <p:cNvPr id="7" name="Picture Placeholder 6"/>
          <p:cNvSpPr>
            <a:spLocks noGrp="1" noChangeAspect="1"/>
          </p:cNvSpPr>
          <p:nvPr>
            <p:ph type="pic" sz="quarter" idx="17"/>
          </p:nvPr>
        </p:nvSpPr>
        <p:spPr>
          <a:xfrm>
            <a:off x="2971854" y="0"/>
            <a:ext cx="6172201" cy="5715000"/>
          </a:xfrm>
          <a:prstGeom prst="rect">
            <a:avLst/>
          </a:prstGeom>
          <a:noFill/>
          <a:effectLst/>
        </p:spPr>
        <p:txBody>
          <a:bodyPr>
            <a:normAutofit/>
          </a:bodyPr>
          <a:lstStyle>
            <a:lvl1pPr marL="0" indent="0">
              <a:buNone/>
              <a:defRPr sz="1000"/>
            </a:lvl1pPr>
          </a:lstStyle>
          <a:p>
            <a:endParaRPr lang="en-US"/>
          </a:p>
        </p:txBody>
      </p:sp>
      <p:sp>
        <p:nvSpPr>
          <p:cNvPr id="19" name="Text Placeholder 4"/>
          <p:cNvSpPr>
            <a:spLocks noGrp="1"/>
          </p:cNvSpPr>
          <p:nvPr>
            <p:ph type="body" sz="quarter" idx="18"/>
          </p:nvPr>
        </p:nvSpPr>
        <p:spPr>
          <a:xfrm>
            <a:off x="252048" y="1248883"/>
            <a:ext cx="2415001" cy="2458274"/>
          </a:xfrm>
          <a:prstGeom prst="rect">
            <a:avLst/>
          </a:prstGeom>
        </p:spPr>
        <p:txBody>
          <a:bodyPr anchor="t" anchorCtr="0">
            <a:noAutofit/>
          </a:bodyPr>
          <a:lstStyle>
            <a:lvl1pPr marL="0" indent="0">
              <a:buNone/>
              <a:defRPr sz="1000">
                <a:latin typeface="Roboto Light"/>
                <a:cs typeface="Roboto Light"/>
              </a:defRPr>
            </a:lvl1pPr>
            <a:lvl2pPr marL="456947" indent="0">
              <a:buNone/>
              <a:defRPr sz="1000">
                <a:latin typeface="Roboto Light"/>
                <a:cs typeface="Roboto Light"/>
              </a:defRPr>
            </a:lvl2pPr>
            <a:lvl3pPr marL="913911" indent="0">
              <a:buNone/>
              <a:defRPr sz="1000">
                <a:latin typeface="Roboto Light"/>
                <a:cs typeface="Roboto Light"/>
              </a:defRPr>
            </a:lvl3pPr>
            <a:lvl4pPr marL="1370867" indent="0">
              <a:buNone/>
              <a:defRPr sz="1000">
                <a:latin typeface="Roboto Light"/>
                <a:cs typeface="Roboto Light"/>
              </a:defRPr>
            </a:lvl4pPr>
            <a:lvl5pPr marL="1827821" indent="0">
              <a:buNone/>
              <a:defRPr sz="1000">
                <a:latin typeface="Roboto Light"/>
                <a:cs typeface="Roboto Light"/>
              </a:defRPr>
            </a:lvl5pPr>
          </a:lstStyle>
          <a:p>
            <a:pPr lvl="0"/>
            <a:r>
              <a:rPr lang="x-none"/>
              <a:t>Click to edit Master text styles</a:t>
            </a:r>
            <a:endParaRPr lang="en-US"/>
          </a:p>
        </p:txBody>
      </p:sp>
      <p:sp>
        <p:nvSpPr>
          <p:cNvPr id="18" name="Title 17"/>
          <p:cNvSpPr>
            <a:spLocks noGrp="1"/>
          </p:cNvSpPr>
          <p:nvPr>
            <p:ph type="title"/>
          </p:nvPr>
        </p:nvSpPr>
        <p:spPr>
          <a:xfrm>
            <a:off x="252048" y="630302"/>
            <a:ext cx="2415001" cy="592667"/>
          </a:xfrm>
        </p:spPr>
        <p:txBody>
          <a:bodyPr/>
          <a:lstStyle/>
          <a:p>
            <a:endParaRPr lang="en-US"/>
          </a:p>
        </p:txBody>
      </p:sp>
      <p:sp>
        <p:nvSpPr>
          <p:cNvPr id="21" name="Text Placeholder 8"/>
          <p:cNvSpPr txBox="1">
            <a:spLocks/>
          </p:cNvSpPr>
          <p:nvPr userDrawn="1"/>
        </p:nvSpPr>
        <p:spPr>
          <a:xfrm>
            <a:off x="252048" y="324547"/>
            <a:ext cx="2415001" cy="435092"/>
          </a:xfrm>
          <a:prstGeom prst="rect">
            <a:avLst/>
          </a:prstGeom>
        </p:spPr>
        <p:txBody>
          <a:bodyPr vert="horz" lIns="91418" tIns="45708" rIns="91418" bIns="45708" rtlCol="0" anchor="ctr">
            <a:normAutofit/>
          </a:bodyPr>
          <a:lstStyle>
            <a:lvl1pPr>
              <a:lnSpc>
                <a:spcPct val="90000"/>
              </a:lnSpc>
              <a:spcBef>
                <a:spcPct val="0"/>
              </a:spcBef>
              <a:buNone/>
              <a:defRPr lang="en-US" sz="2000" b="0" i="0" cap="all" dirty="0" smtClean="0">
                <a:solidFill>
                  <a:schemeClr val="accent2"/>
                </a:solidFill>
                <a:latin typeface="Roboto Black"/>
                <a:ea typeface="+mj-ea"/>
                <a:cs typeface="Roboto Black"/>
              </a:defRPr>
            </a:lvl1pPr>
          </a:lstStyle>
          <a:p>
            <a:pPr lvl="0"/>
            <a:r>
              <a:rPr lang="x-none" sz="2000" dirty="0"/>
              <a:t>MAP</a:t>
            </a:r>
            <a:endParaRPr lang="en-US" sz="2000" dirty="0"/>
          </a:p>
        </p:txBody>
      </p:sp>
      <p:pic>
        <p:nvPicPr>
          <p:cNvPr id="8" name="Picture 7" descr="5.png"/>
          <p:cNvPicPr>
            <a:picLocks noChangeAspect="1"/>
          </p:cNvPicPr>
          <p:nvPr userDrawn="1"/>
        </p:nvPicPr>
        <p:blipFill>
          <a:blip r:embed="rId2"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60000" y="5230221"/>
            <a:ext cx="720000" cy="162623"/>
          </a:xfrm>
          <a:prstGeom prst="rect">
            <a:avLst/>
          </a:prstGeom>
        </p:spPr>
      </p:pic>
    </p:spTree>
    <p:extLst>
      <p:ext uri="{BB962C8B-B14F-4D97-AF65-F5344CB8AC3E}">
        <p14:creationId xmlns:p14="http://schemas.microsoft.com/office/powerpoint/2010/main" val="3281684178"/>
      </p:ext>
    </p:extLst>
  </p:cSld>
  <p:clrMapOvr>
    <a:masterClrMapping/>
  </p:clrMapOvr>
  <p:extLst>
    <p:ext uri="{DCECCB84-F9BA-43D5-87BE-67443E8EF086}">
      <p15:sldGuideLst xmlns:p15="http://schemas.microsoft.com/office/powerpoint/2012/main">
        <p15:guide id="1" orient="horz" pos="320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4572000" y="1502833"/>
            <a:ext cx="4320000" cy="3217333"/>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47" indent="0">
              <a:lnSpc>
                <a:spcPct val="120000"/>
              </a:lnSpc>
              <a:spcAft>
                <a:spcPts val="600"/>
              </a:spcAft>
              <a:buNone/>
              <a:defRPr sz="1000">
                <a:solidFill>
                  <a:schemeClr val="tx1"/>
                </a:solidFill>
                <a:latin typeface="Roboto Light"/>
                <a:cs typeface="Roboto Light"/>
              </a:defRPr>
            </a:lvl2pPr>
            <a:lvl3pPr marL="913911" indent="0">
              <a:lnSpc>
                <a:spcPct val="120000"/>
              </a:lnSpc>
              <a:spcAft>
                <a:spcPts val="600"/>
              </a:spcAft>
              <a:buNone/>
              <a:defRPr sz="1000">
                <a:solidFill>
                  <a:schemeClr val="tx1"/>
                </a:solidFill>
                <a:latin typeface="Roboto Light"/>
                <a:cs typeface="Roboto Light"/>
              </a:defRPr>
            </a:lvl3pPr>
            <a:lvl4pPr marL="1370867" indent="0">
              <a:lnSpc>
                <a:spcPct val="120000"/>
              </a:lnSpc>
              <a:spcAft>
                <a:spcPts val="600"/>
              </a:spcAft>
              <a:buNone/>
              <a:defRPr sz="1000">
                <a:solidFill>
                  <a:schemeClr val="tx1"/>
                </a:solidFill>
                <a:latin typeface="Roboto Light"/>
                <a:cs typeface="Roboto Light"/>
              </a:defRPr>
            </a:lvl4pPr>
            <a:lvl5pPr marL="1827821" indent="0">
              <a:lnSpc>
                <a:spcPct val="120000"/>
              </a:lnSpc>
              <a:spcAft>
                <a:spcPts val="600"/>
              </a:spcAft>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7"/>
          </p:nvPr>
        </p:nvSpPr>
        <p:spPr/>
        <p:txBody>
          <a:bodyPr/>
          <a:lstStyle/>
          <a:p>
            <a:r>
              <a:rPr lang="en-US" dirty="0"/>
              <a:t>www.alessandri.legal</a:t>
            </a:r>
          </a:p>
        </p:txBody>
      </p:sp>
      <p:sp>
        <p:nvSpPr>
          <p:cNvPr id="11" name="Title 10"/>
          <p:cNvSpPr>
            <a:spLocks noGrp="1"/>
          </p:cNvSpPr>
          <p:nvPr>
            <p:ph type="title"/>
          </p:nvPr>
        </p:nvSpPr>
        <p:spPr>
          <a:xfrm>
            <a:off x="252469" y="910169"/>
            <a:ext cx="7900987" cy="423333"/>
          </a:xfrm>
        </p:spPr>
        <p:txBody>
          <a:bodyPr vert="horz"/>
          <a:lstStyle/>
          <a:p>
            <a:r>
              <a:rPr lang="sk-SK"/>
              <a:t>Click to edit Master title style</a:t>
            </a:r>
            <a:endParaRPr lang="en-US"/>
          </a:p>
        </p:txBody>
      </p:sp>
      <p:sp>
        <p:nvSpPr>
          <p:cNvPr id="10"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2492616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Slide 1">
    <p:spTree>
      <p:nvGrpSpPr>
        <p:cNvPr id="1" name=""/>
        <p:cNvGrpSpPr/>
        <p:nvPr/>
      </p:nvGrpSpPr>
      <p:grpSpPr>
        <a:xfrm>
          <a:off x="0" y="0"/>
          <a:ext cx="0" cy="0"/>
          <a:chOff x="0" y="0"/>
          <a:chExt cx="0" cy="0"/>
        </a:xfrm>
      </p:grpSpPr>
      <p:sp>
        <p:nvSpPr>
          <p:cNvPr id="17" name="Content Placeholder 16"/>
          <p:cNvSpPr>
            <a:spLocks noGrp="1"/>
          </p:cNvSpPr>
          <p:nvPr>
            <p:ph sz="quarter" idx="14" hasCustomPrompt="1"/>
          </p:nvPr>
        </p:nvSpPr>
        <p:spPr>
          <a:xfrm>
            <a:off x="252000" y="1502833"/>
            <a:ext cx="4320000" cy="3217333"/>
          </a:xfrm>
          <a:prstGeom prst="rect">
            <a:avLst/>
          </a:prstGeom>
        </p:spPr>
        <p:txBody>
          <a:bodyPr>
            <a:normAutofit/>
          </a:bodyPr>
          <a:lstStyle>
            <a:lvl1pPr marL="0" indent="0">
              <a:lnSpc>
                <a:spcPct val="120000"/>
              </a:lnSpc>
              <a:buNone/>
              <a:defRPr sz="1000">
                <a:solidFill>
                  <a:schemeClr val="tx1"/>
                </a:solidFill>
                <a:latin typeface="Roboto Light"/>
                <a:cs typeface="Roboto Light"/>
              </a:defRPr>
            </a:lvl1pPr>
            <a:lvl2pPr marL="456947" indent="0">
              <a:lnSpc>
                <a:spcPct val="120000"/>
              </a:lnSpc>
              <a:buNone/>
              <a:defRPr sz="1000">
                <a:solidFill>
                  <a:schemeClr val="tx1"/>
                </a:solidFill>
                <a:latin typeface="Roboto Light"/>
                <a:cs typeface="Roboto Light"/>
              </a:defRPr>
            </a:lvl2pPr>
            <a:lvl3pPr marL="913911" indent="0">
              <a:lnSpc>
                <a:spcPct val="120000"/>
              </a:lnSpc>
              <a:buNone/>
              <a:defRPr sz="1000">
                <a:solidFill>
                  <a:schemeClr val="tx1"/>
                </a:solidFill>
                <a:latin typeface="Roboto Light"/>
                <a:cs typeface="Roboto Light"/>
              </a:defRPr>
            </a:lvl3pPr>
            <a:lvl4pPr marL="1370867" indent="0">
              <a:lnSpc>
                <a:spcPct val="120000"/>
              </a:lnSpc>
              <a:buNone/>
              <a:defRPr sz="1000">
                <a:solidFill>
                  <a:schemeClr val="tx1"/>
                </a:solidFill>
                <a:latin typeface="Roboto Light"/>
                <a:cs typeface="Roboto Light"/>
              </a:defRPr>
            </a:lvl4pPr>
            <a:lvl5pPr marL="1827821"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p:cNvSpPr>
            <a:spLocks noGrp="1"/>
          </p:cNvSpPr>
          <p:nvPr>
            <p:ph type="ftr" sz="quarter" idx="17"/>
          </p:nvPr>
        </p:nvSpPr>
        <p:spPr/>
        <p:txBody>
          <a:bodyPr/>
          <a:lstStyle/>
          <a:p>
            <a:r>
              <a:rPr lang="en-US" dirty="0"/>
              <a:t>www.alessandri.legal</a:t>
            </a:r>
          </a:p>
        </p:txBody>
      </p:sp>
      <p:sp>
        <p:nvSpPr>
          <p:cNvPr id="8" name="Title 7"/>
          <p:cNvSpPr>
            <a:spLocks noGrp="1"/>
          </p:cNvSpPr>
          <p:nvPr>
            <p:ph type="title"/>
          </p:nvPr>
        </p:nvSpPr>
        <p:spPr/>
        <p:txBody>
          <a:bodyPr vert="horz"/>
          <a:lstStyle/>
          <a:p>
            <a:r>
              <a:rPr lang="sk-SK"/>
              <a:t>Click to edit Master title style</a:t>
            </a:r>
            <a:endParaRPr lang="en-US"/>
          </a:p>
        </p:txBody>
      </p:sp>
      <p:sp>
        <p:nvSpPr>
          <p:cNvPr id="7"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3605076447"/>
      </p:ext>
    </p:extLst>
  </p:cSld>
  <p:clrMapOvr>
    <a:masterClrMapping/>
  </p:clrMapOvr>
  <p:extLst>
    <p:ext uri="{DCECCB84-F9BA-43D5-87BE-67443E8EF086}">
      <p15:sldGuideLst xmlns:p15="http://schemas.microsoft.com/office/powerpoint/2012/main">
        <p15:guide id="1" orient="horz" pos="320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svg"/></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74.xml"/><Relationship Id="rId1" Type="http://schemas.openxmlformats.org/officeDocument/2006/relationships/slideLayout" Target="../slideLayouts/slideLayout73.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77.xml"/><Relationship Id="rId2" Type="http://schemas.openxmlformats.org/officeDocument/2006/relationships/slideLayout" Target="../slideLayouts/slideLayout76.xml"/><Relationship Id="rId1" Type="http://schemas.openxmlformats.org/officeDocument/2006/relationships/slideLayout" Target="../slideLayouts/slideLayout75.xml"/><Relationship Id="rId4"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2.sv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image" Target="../media/image1.png"/><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image" Target="../media/image4.svg"/><Relationship Id="rId10" Type="http://schemas.openxmlformats.org/officeDocument/2006/relationships/slideLayout" Target="../slideLayouts/slideLayout29.xml"/><Relationship Id="rId19" Type="http://schemas.openxmlformats.org/officeDocument/2006/relationships/theme" Target="../theme/theme2.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40.xml"/><Relationship Id="rId7" Type="http://schemas.openxmlformats.org/officeDocument/2006/relationships/theme" Target="../theme/theme3.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image" Target="../media/image4.svg"/><Relationship Id="rId5" Type="http://schemas.openxmlformats.org/officeDocument/2006/relationships/slideLayout" Target="../slideLayouts/slideLayout42.xml"/><Relationship Id="rId10" Type="http://schemas.openxmlformats.org/officeDocument/2006/relationships/image" Target="../media/image3.png"/><Relationship Id="rId4" Type="http://schemas.openxmlformats.org/officeDocument/2006/relationships/slideLayout" Target="../slideLayouts/slideLayout41.xml"/><Relationship Id="rId9" Type="http://schemas.openxmlformats.org/officeDocument/2006/relationships/image" Target="../media/image2.sv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image" Target="../media/image9.png"/><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4" Type="http://schemas.openxmlformats.org/officeDocument/2006/relationships/image" Target="../media/image9.pn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5" Type="http://schemas.openxmlformats.org/officeDocument/2006/relationships/slideLayout" Target="../slideLayouts/slideLayout64.xml"/><Relationship Id="rId4" Type="http://schemas.openxmlformats.org/officeDocument/2006/relationships/slideLayout" Target="../slideLayouts/slideLayout63.xml"/><Relationship Id="rId9" Type="http://schemas.openxmlformats.org/officeDocument/2006/relationships/image" Target="../media/image9.pn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68.xml"/><Relationship Id="rId1" Type="http://schemas.openxmlformats.org/officeDocument/2006/relationships/slideLayout" Target="../slideLayouts/slideLayout67.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71.xml"/><Relationship Id="rId2" Type="http://schemas.openxmlformats.org/officeDocument/2006/relationships/slideLayout" Target="../slideLayouts/slideLayout70.xml"/><Relationship Id="rId1" Type="http://schemas.openxmlformats.org/officeDocument/2006/relationships/slideLayout" Target="../slideLayouts/slideLayout69.xml"/><Relationship Id="rId5" Type="http://schemas.openxmlformats.org/officeDocument/2006/relationships/theme" Target="../theme/theme9.xml"/><Relationship Id="rId4"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5" name="Gráfico 4">
            <a:extLst>
              <a:ext uri="{FF2B5EF4-FFF2-40B4-BE49-F238E27FC236}">
                <a16:creationId xmlns:a16="http://schemas.microsoft.com/office/drawing/2014/main" id="{66EDC436-5184-400D-0642-50CD2C607A54}"/>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6772275" y="0"/>
            <a:ext cx="2371725" cy="5715000"/>
          </a:xfrm>
          <a:prstGeom prst="rect">
            <a:avLst/>
          </a:prstGeom>
        </p:spPr>
      </p:pic>
      <p:sp>
        <p:nvSpPr>
          <p:cNvPr id="32" name="Footer Placeholder 4"/>
          <p:cNvSpPr>
            <a:spLocks noGrp="1" noRot="1" noMove="1" noResize="1" noEditPoints="1" noAdjustHandles="1" noChangeArrowheads="1" noChangeShapeType="1"/>
          </p:cNvSpPr>
          <p:nvPr>
            <p:ph type="ftr" sz="quarter" idx="3"/>
          </p:nvPr>
        </p:nvSpPr>
        <p:spPr>
          <a:xfrm>
            <a:off x="4572000" y="5228194"/>
            <a:ext cx="4320000" cy="164630"/>
          </a:xfrm>
          <a:prstGeom prst="rect">
            <a:avLst/>
          </a:prstGeom>
        </p:spPr>
        <p:txBody>
          <a:bodyPr vert="horz" lIns="68564" tIns="0" rIns="68564" bIns="0" anchor="b" anchorCtr="0">
            <a:noAutofit/>
          </a:bodyPr>
          <a:lstStyle>
            <a:lvl1pPr algn="r">
              <a:defRPr sz="1000" i="0" u="none" spc="0">
                <a:solidFill>
                  <a:schemeClr val="accent3"/>
                </a:solidFill>
                <a:latin typeface="Roboto Light"/>
                <a:cs typeface="Roboto Light"/>
              </a:defRPr>
            </a:lvl1pPr>
          </a:lstStyle>
          <a:p>
            <a:r>
              <a:rPr lang="en-US" dirty="0"/>
              <a:t>www.alessandri.legal</a:t>
            </a:r>
          </a:p>
        </p:txBody>
      </p:sp>
      <p:sp>
        <p:nvSpPr>
          <p:cNvPr id="39" name="Title Placeholder 38"/>
          <p:cNvSpPr>
            <a:spLocks noGrp="1"/>
          </p:cNvSpPr>
          <p:nvPr>
            <p:ph type="title"/>
          </p:nvPr>
        </p:nvSpPr>
        <p:spPr>
          <a:xfrm>
            <a:off x="252067" y="910169"/>
            <a:ext cx="7901399" cy="423333"/>
          </a:xfrm>
          <a:prstGeom prst="rect">
            <a:avLst/>
          </a:prstGeom>
        </p:spPr>
        <p:txBody>
          <a:bodyPr lIns="68564" tIns="0" rIns="68564" bIns="0">
            <a:noAutofit/>
          </a:bodyPr>
          <a:lstStyle/>
          <a:p>
            <a:pPr marL="0" lvl="0" indent="0">
              <a:spcBef>
                <a:spcPts val="1000"/>
              </a:spcBef>
              <a:buFont typeface="Arial" panose="020B0604020202020204" pitchFamily="34" charset="0"/>
            </a:pPr>
            <a:r>
              <a:rPr lang="sk-SK" dirty="0"/>
              <a:t>Click to edit Master title style</a:t>
            </a:r>
            <a:endParaRPr lang="en-US" dirty="0"/>
          </a:p>
        </p:txBody>
      </p:sp>
      <p:sp>
        <p:nvSpPr>
          <p:cNvPr id="41" name="Text Placeholder 40"/>
          <p:cNvSpPr>
            <a:spLocks noGrp="1"/>
          </p:cNvSpPr>
          <p:nvPr>
            <p:ph type="body" idx="1"/>
          </p:nvPr>
        </p:nvSpPr>
        <p:spPr>
          <a:xfrm>
            <a:off x="252000" y="1418195"/>
            <a:ext cx="8640000" cy="1439332"/>
          </a:xfrm>
          <a:prstGeom prst="rect">
            <a:avLst/>
          </a:prstGeom>
        </p:spPr>
        <p:txBody>
          <a:bodyPr vert="horz" lIns="68564" tIns="34281" rIns="68564" bIns="34281" spcCol="269933" rtlCol="0">
            <a:noAutofit/>
          </a:bodyPr>
          <a:lstStyle/>
          <a:p>
            <a:pPr lvl="0"/>
            <a:r>
              <a:rPr lang="sk-SK" dirty="0"/>
              <a:t>Click to edit Master text styles</a:t>
            </a:r>
          </a:p>
          <a:p>
            <a:pPr lvl="1"/>
            <a:r>
              <a:rPr lang="sk-SK" dirty="0"/>
              <a:t>Second level</a:t>
            </a:r>
          </a:p>
          <a:p>
            <a:pPr lvl="2"/>
            <a:r>
              <a:rPr lang="sk-SK" dirty="0"/>
              <a:t>Third level</a:t>
            </a:r>
          </a:p>
          <a:p>
            <a:pPr lvl="3"/>
            <a:r>
              <a:rPr lang="sk-SK" dirty="0"/>
              <a:t>Fourth level</a:t>
            </a:r>
          </a:p>
          <a:p>
            <a:pPr lvl="4"/>
            <a:r>
              <a:rPr lang="sk-SK" dirty="0"/>
              <a:t>Fifth level</a:t>
            </a:r>
            <a:endParaRPr lang="en-US" dirty="0"/>
          </a:p>
        </p:txBody>
      </p:sp>
      <p:sp>
        <p:nvSpPr>
          <p:cNvPr id="4"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dirty="0"/>
          </a:p>
        </p:txBody>
      </p:sp>
      <p:pic>
        <p:nvPicPr>
          <p:cNvPr id="7" name="Gráfico 6">
            <a:extLst>
              <a:ext uri="{FF2B5EF4-FFF2-40B4-BE49-F238E27FC236}">
                <a16:creationId xmlns:a16="http://schemas.microsoft.com/office/drawing/2014/main" id="{E2FF3CA5-0156-8240-24E0-1E8A10FBE0FA}"/>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252067" y="5156292"/>
            <a:ext cx="1059507" cy="236532"/>
          </a:xfrm>
          <a:prstGeom prst="rect">
            <a:avLst/>
          </a:prstGeom>
        </p:spPr>
      </p:pic>
    </p:spTree>
    <p:extLst>
      <p:ext uri="{BB962C8B-B14F-4D97-AF65-F5344CB8AC3E}">
        <p14:creationId xmlns:p14="http://schemas.microsoft.com/office/powerpoint/2010/main" val="3328465351"/>
      </p:ext>
    </p:extLst>
  </p:cSld>
  <p:clrMap bg1="lt1" tx1="dk1" bg2="lt2" tx2="dk2" accent1="accent1" accent2="accent2" accent3="accent3" accent4="accent4" accent5="accent5" accent6="accent6" hlink="hlink" folHlink="folHlink"/>
  <p:sldLayoutIdLst>
    <p:sldLayoutId id="2147483706" r:id="rId1"/>
    <p:sldLayoutId id="2147483743" r:id="rId2"/>
    <p:sldLayoutId id="2147483744" r:id="rId3"/>
    <p:sldLayoutId id="2147483745" r:id="rId4"/>
    <p:sldLayoutId id="2147483746" r:id="rId5"/>
    <p:sldLayoutId id="2147483747" r:id="rId6"/>
    <p:sldLayoutId id="2147483748" r:id="rId7"/>
    <p:sldLayoutId id="2147483663" r:id="rId8"/>
    <p:sldLayoutId id="2147483763" r:id="rId9"/>
    <p:sldLayoutId id="2147483739" r:id="rId10"/>
    <p:sldLayoutId id="2147483649" r:id="rId11"/>
    <p:sldLayoutId id="2147483673" r:id="rId12"/>
    <p:sldLayoutId id="2147483662" r:id="rId13"/>
    <p:sldLayoutId id="2147483674" r:id="rId14"/>
    <p:sldLayoutId id="2147483653" r:id="rId15"/>
    <p:sldLayoutId id="2147483738" r:id="rId16"/>
    <p:sldLayoutId id="2147483711" r:id="rId17"/>
    <p:sldLayoutId id="2147483712" r:id="rId18"/>
    <p:sldLayoutId id="2147483787" r:id="rId19"/>
  </p:sldLayoutIdLst>
  <p:hf hdr="0" dt="0"/>
  <p:txStyles>
    <p:titleStyle>
      <a:lvl1pPr algn="l" defTabSz="913911" rtl="0" eaLnBrk="1" latinLnBrk="0" hangingPunct="1">
        <a:lnSpc>
          <a:spcPct val="90000"/>
        </a:lnSpc>
        <a:spcBef>
          <a:spcPct val="0"/>
        </a:spcBef>
        <a:buNone/>
        <a:defRPr lang="en-US" sz="2800" b="0" i="0" kern="1200" cap="none">
          <a:solidFill>
            <a:schemeClr val="accent1"/>
          </a:solidFill>
          <a:latin typeface="+mj-lt"/>
          <a:ea typeface="+mn-ea"/>
          <a:cs typeface="Roboto Light"/>
        </a:defRPr>
      </a:lvl1pPr>
    </p:titleStyle>
    <p:bodyStyle>
      <a:lvl1pPr marL="0" indent="0" algn="l" defTabSz="913911" rtl="0" eaLnBrk="1" latinLnBrk="0" hangingPunct="1">
        <a:lnSpc>
          <a:spcPct val="90000"/>
        </a:lnSpc>
        <a:spcBef>
          <a:spcPts val="1000"/>
        </a:spcBef>
        <a:buFont typeface="Arial" panose="020B0604020202020204" pitchFamily="34" charset="0"/>
        <a:buNone/>
        <a:defRPr sz="10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6947" indent="0" algn="l" defTabSz="913911" rtl="0" eaLnBrk="1" latinLnBrk="0" hangingPunct="1">
        <a:lnSpc>
          <a:spcPct val="90000"/>
        </a:lnSpc>
        <a:spcBef>
          <a:spcPts val="500"/>
        </a:spcBef>
        <a:buFont typeface="Arial" panose="020B0604020202020204" pitchFamily="34" charset="0"/>
        <a:buNone/>
        <a:defRPr sz="1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3911" indent="0" algn="l" defTabSz="913911" rtl="0" eaLnBrk="1" latinLnBrk="0" hangingPunct="1">
        <a:lnSpc>
          <a:spcPct val="90000"/>
        </a:lnSpc>
        <a:spcBef>
          <a:spcPts val="500"/>
        </a:spcBef>
        <a:buFont typeface="Arial" panose="020B0604020202020204" pitchFamily="34" charset="0"/>
        <a:buNone/>
        <a:defRPr sz="1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0867" indent="0" algn="l" defTabSz="913911" rtl="0" eaLnBrk="1" latinLnBrk="0" hangingPunct="1">
        <a:lnSpc>
          <a:spcPct val="90000"/>
        </a:lnSpc>
        <a:spcBef>
          <a:spcPts val="500"/>
        </a:spcBef>
        <a:buFont typeface="Arial" panose="020B0604020202020204" pitchFamily="34" charset="0"/>
        <a:buNone/>
        <a:defRPr sz="10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827821" indent="0" algn="l" defTabSz="913911" rtl="0" eaLnBrk="1" latinLnBrk="0" hangingPunct="1">
        <a:lnSpc>
          <a:spcPct val="90000"/>
        </a:lnSpc>
        <a:spcBef>
          <a:spcPts val="500"/>
        </a:spcBef>
        <a:buFont typeface="Arial" panose="020B0604020202020204" pitchFamily="34" charset="0"/>
        <a:buNone/>
        <a:defRPr sz="10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3249" indent="-228476" algn="l" defTabSz="9139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206" indent="-228476" algn="l" defTabSz="9139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160" indent="-228476" algn="l" defTabSz="9139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116" indent="-228476" algn="l" defTabSz="9139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911" rtl="0" eaLnBrk="1" latinLnBrk="0" hangingPunct="1">
        <a:defRPr sz="1800" kern="1200">
          <a:solidFill>
            <a:schemeClr val="tx1"/>
          </a:solidFill>
          <a:latin typeface="+mn-lt"/>
          <a:ea typeface="+mn-ea"/>
          <a:cs typeface="+mn-cs"/>
        </a:defRPr>
      </a:lvl1pPr>
      <a:lvl2pPr marL="456947" algn="l" defTabSz="913911" rtl="0" eaLnBrk="1" latinLnBrk="0" hangingPunct="1">
        <a:defRPr sz="1800" kern="1200">
          <a:solidFill>
            <a:schemeClr val="tx1"/>
          </a:solidFill>
          <a:latin typeface="+mn-lt"/>
          <a:ea typeface="+mn-ea"/>
          <a:cs typeface="+mn-cs"/>
        </a:defRPr>
      </a:lvl2pPr>
      <a:lvl3pPr marL="913911" algn="l" defTabSz="913911" rtl="0" eaLnBrk="1" latinLnBrk="0" hangingPunct="1">
        <a:defRPr sz="1800" kern="1200">
          <a:solidFill>
            <a:schemeClr val="tx1"/>
          </a:solidFill>
          <a:latin typeface="+mn-lt"/>
          <a:ea typeface="+mn-ea"/>
          <a:cs typeface="+mn-cs"/>
        </a:defRPr>
      </a:lvl3pPr>
      <a:lvl4pPr marL="1370867" algn="l" defTabSz="913911" rtl="0" eaLnBrk="1" latinLnBrk="0" hangingPunct="1">
        <a:defRPr sz="1800" kern="1200">
          <a:solidFill>
            <a:schemeClr val="tx1"/>
          </a:solidFill>
          <a:latin typeface="+mn-lt"/>
          <a:ea typeface="+mn-ea"/>
          <a:cs typeface="+mn-cs"/>
        </a:defRPr>
      </a:lvl4pPr>
      <a:lvl5pPr marL="1827821" algn="l" defTabSz="913911" rtl="0" eaLnBrk="1" latinLnBrk="0" hangingPunct="1">
        <a:defRPr sz="1800" kern="1200">
          <a:solidFill>
            <a:schemeClr val="tx1"/>
          </a:solidFill>
          <a:latin typeface="+mn-lt"/>
          <a:ea typeface="+mn-ea"/>
          <a:cs typeface="+mn-cs"/>
        </a:defRPr>
      </a:lvl5pPr>
      <a:lvl6pPr marL="2284775" algn="l" defTabSz="913911" rtl="0" eaLnBrk="1" latinLnBrk="0" hangingPunct="1">
        <a:defRPr sz="1800" kern="1200">
          <a:solidFill>
            <a:schemeClr val="tx1"/>
          </a:solidFill>
          <a:latin typeface="+mn-lt"/>
          <a:ea typeface="+mn-ea"/>
          <a:cs typeface="+mn-cs"/>
        </a:defRPr>
      </a:lvl6pPr>
      <a:lvl7pPr marL="2741723" algn="l" defTabSz="913911" rtl="0" eaLnBrk="1" latinLnBrk="0" hangingPunct="1">
        <a:defRPr sz="1800" kern="1200">
          <a:solidFill>
            <a:schemeClr val="tx1"/>
          </a:solidFill>
          <a:latin typeface="+mn-lt"/>
          <a:ea typeface="+mn-ea"/>
          <a:cs typeface="+mn-cs"/>
        </a:defRPr>
      </a:lvl7pPr>
      <a:lvl8pPr marL="3198680" algn="l" defTabSz="913911" rtl="0" eaLnBrk="1" latinLnBrk="0" hangingPunct="1">
        <a:defRPr sz="1800" kern="1200">
          <a:solidFill>
            <a:schemeClr val="tx1"/>
          </a:solidFill>
          <a:latin typeface="+mn-lt"/>
          <a:ea typeface="+mn-ea"/>
          <a:cs typeface="+mn-cs"/>
        </a:defRPr>
      </a:lvl8pPr>
      <a:lvl9pPr marL="3655634" algn="l" defTabSz="913911"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2"/>
          <p:cNvSpPr>
            <a:spLocks noGrp="1"/>
          </p:cNvSpPr>
          <p:nvPr>
            <p:ph type="title"/>
          </p:nvPr>
        </p:nvSpPr>
        <p:spPr>
          <a:xfrm>
            <a:off x="457200" y="229306"/>
            <a:ext cx="8229600" cy="952500"/>
          </a:xfrm>
          <a:prstGeom prst="rect">
            <a:avLst/>
          </a:prstGeom>
        </p:spPr>
        <p:txBody>
          <a:bodyPr vert="horz" lIns="68564" tIns="34281" rIns="68564" bIns="34281" rtlCol="0" anchor="ctr">
            <a:normAutofit/>
          </a:bodyPr>
          <a:lstStyle/>
          <a:p>
            <a:r>
              <a:rPr lang="x-none"/>
              <a:t>Click to edit Master title style</a:t>
            </a:r>
            <a:endParaRPr lang="en-US"/>
          </a:p>
        </p:txBody>
      </p:sp>
      <p:sp>
        <p:nvSpPr>
          <p:cNvPr id="5" name="Text Placeholder 4"/>
          <p:cNvSpPr>
            <a:spLocks noGrp="1"/>
          </p:cNvSpPr>
          <p:nvPr>
            <p:ph type="body" idx="1"/>
          </p:nvPr>
        </p:nvSpPr>
        <p:spPr>
          <a:xfrm>
            <a:off x="457200" y="1333533"/>
            <a:ext cx="8229600" cy="3771194"/>
          </a:xfrm>
          <a:prstGeom prst="rect">
            <a:avLst/>
          </a:prstGeom>
        </p:spPr>
        <p:txBody>
          <a:bodyPr vert="horz" lIns="68564" tIns="34281" rIns="68564" bIns="34281" rtlCol="0">
            <a:no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6" name="Footer Placeholder 4">
            <a:extLst>
              <a:ext uri="{FF2B5EF4-FFF2-40B4-BE49-F238E27FC236}">
                <a16:creationId xmlns:a16="http://schemas.microsoft.com/office/drawing/2014/main" id="{E132FD5A-9605-1F46-7A39-C3CD25FB0570}"/>
              </a:ext>
            </a:extLst>
          </p:cNvPr>
          <p:cNvSpPr>
            <a:spLocks noGrp="1"/>
          </p:cNvSpPr>
          <p:nvPr>
            <p:ph type="ftr" sz="quarter" idx="3"/>
          </p:nvPr>
        </p:nvSpPr>
        <p:spPr>
          <a:xfrm>
            <a:off x="4572000" y="5228194"/>
            <a:ext cx="4320000" cy="164630"/>
          </a:xfrm>
          <a:prstGeom prst="rect">
            <a:avLst/>
          </a:prstGeom>
        </p:spPr>
        <p:txBody>
          <a:bodyPr vert="horz" lIns="68564" tIns="0" rIns="68564" bIns="0" anchor="b" anchorCtr="0">
            <a:noAutofit/>
          </a:bodyPr>
          <a:lstStyle>
            <a:lvl1pPr algn="r">
              <a:defRPr sz="1000" i="0" u="none" spc="0">
                <a:solidFill>
                  <a:schemeClr val="accent3"/>
                </a:solidFill>
                <a:latin typeface="Roboto Light"/>
                <a:cs typeface="Roboto Light"/>
              </a:defRPr>
            </a:lvl1pPr>
          </a:lstStyle>
          <a:p>
            <a:r>
              <a:rPr lang="en-US" dirty="0"/>
              <a:t>www.alessandri.legal</a:t>
            </a:r>
          </a:p>
        </p:txBody>
      </p:sp>
    </p:spTree>
    <p:extLst>
      <p:ext uri="{BB962C8B-B14F-4D97-AF65-F5344CB8AC3E}">
        <p14:creationId xmlns:p14="http://schemas.microsoft.com/office/powerpoint/2010/main" val="1374474256"/>
      </p:ext>
    </p:extLst>
  </p:cSld>
  <p:clrMap bg1="lt1" tx1="dk1" bg2="lt2" tx2="dk2" accent1="accent1" accent2="accent2" accent3="accent3" accent4="accent4" accent5="accent5" accent6="accent6" hlink="hlink" folHlink="folHlink"/>
  <p:sldLayoutIdLst>
    <p:sldLayoutId id="2147483659" r:id="rId1"/>
    <p:sldLayoutId id="2147483718" r:id="rId2"/>
  </p:sldLayoutIdLst>
  <p:hf hdr="0" dt="0"/>
  <p:txStyles>
    <p:titleStyle>
      <a:lvl1pPr algn="l" defTabSz="456947" rtl="0" eaLnBrk="1" latinLnBrk="0" hangingPunct="1">
        <a:spcBef>
          <a:spcPct val="0"/>
        </a:spcBef>
        <a:buNone/>
        <a:defRPr lang="en-US" sz="2800" b="0" i="0" kern="1200" cap="none">
          <a:solidFill>
            <a:schemeClr val="accent2"/>
          </a:solidFill>
          <a:latin typeface="Roboto Light"/>
          <a:ea typeface="+mj-ea"/>
          <a:cs typeface="Roboto Light"/>
        </a:defRPr>
      </a:lvl1pPr>
    </p:titleStyle>
    <p:bodyStyle>
      <a:lvl1pPr marL="0" indent="0" algn="l" defTabSz="456947" rtl="0" eaLnBrk="1" latinLnBrk="0" hangingPunct="1">
        <a:lnSpc>
          <a:spcPct val="120000"/>
        </a:lnSpc>
        <a:spcBef>
          <a:spcPct val="20000"/>
        </a:spcBef>
        <a:buFont typeface="Arial"/>
        <a:buNone/>
        <a:defRPr lang="sk-SK" sz="1000" b="0" i="0" kern="1200" cap="none">
          <a:solidFill>
            <a:srgbClr val="797979"/>
          </a:solidFill>
          <a:latin typeface="Roboto Light"/>
          <a:ea typeface="+mj-ea"/>
          <a:cs typeface="Roboto Light"/>
        </a:defRPr>
      </a:lvl1pPr>
      <a:lvl2pPr marL="456947" indent="0" algn="l" defTabSz="456947" rtl="0" eaLnBrk="1" latinLnBrk="0" hangingPunct="1">
        <a:lnSpc>
          <a:spcPct val="120000"/>
        </a:lnSpc>
        <a:spcBef>
          <a:spcPct val="20000"/>
        </a:spcBef>
        <a:buFont typeface="Arial"/>
        <a:buNone/>
        <a:defRPr lang="sk-SK" sz="1000" kern="1200" cap="none">
          <a:solidFill>
            <a:srgbClr val="797979"/>
          </a:solidFill>
          <a:latin typeface="Roboto Light"/>
          <a:ea typeface="+mn-ea"/>
          <a:cs typeface="Roboto Light"/>
        </a:defRPr>
      </a:lvl2pPr>
      <a:lvl3pPr marL="913911" indent="0" algn="l" defTabSz="456947" rtl="0" eaLnBrk="1" latinLnBrk="0" hangingPunct="1">
        <a:lnSpc>
          <a:spcPct val="120000"/>
        </a:lnSpc>
        <a:spcBef>
          <a:spcPct val="20000"/>
        </a:spcBef>
        <a:buFont typeface="Arial"/>
        <a:buNone/>
        <a:defRPr lang="sk-SK" sz="1000" kern="1200" cap="none">
          <a:solidFill>
            <a:srgbClr val="797979"/>
          </a:solidFill>
          <a:latin typeface="Roboto Light"/>
          <a:ea typeface="+mn-ea"/>
          <a:cs typeface="Roboto Light"/>
        </a:defRPr>
      </a:lvl3pPr>
      <a:lvl4pPr marL="1370867" indent="0" algn="l" defTabSz="456947" rtl="0" eaLnBrk="1" latinLnBrk="0" hangingPunct="1">
        <a:lnSpc>
          <a:spcPct val="120000"/>
        </a:lnSpc>
        <a:spcBef>
          <a:spcPct val="20000"/>
        </a:spcBef>
        <a:buFont typeface="Arial"/>
        <a:buNone/>
        <a:defRPr lang="sk-SK" sz="1000" kern="1200" cap="none">
          <a:solidFill>
            <a:srgbClr val="797979"/>
          </a:solidFill>
          <a:latin typeface="Roboto Light"/>
          <a:ea typeface="+mn-ea"/>
          <a:cs typeface="Roboto Light"/>
        </a:defRPr>
      </a:lvl4pPr>
      <a:lvl5pPr marL="1827821" indent="0" algn="l" defTabSz="456947" rtl="0" eaLnBrk="1" latinLnBrk="0" hangingPunct="1">
        <a:lnSpc>
          <a:spcPct val="120000"/>
        </a:lnSpc>
        <a:spcBef>
          <a:spcPct val="20000"/>
        </a:spcBef>
        <a:buFont typeface="Arial"/>
        <a:buNone/>
        <a:defRPr lang="en-US" sz="1000" kern="1200" cap="none">
          <a:solidFill>
            <a:srgbClr val="797979"/>
          </a:solidFill>
          <a:latin typeface="Roboto Light"/>
          <a:ea typeface="+mn-ea"/>
          <a:cs typeface="Roboto Light"/>
        </a:defRPr>
      </a:lvl5pPr>
      <a:lvl6pPr marL="2513249" indent="-228476" algn="l" defTabSz="456947" rtl="0" eaLnBrk="1" latinLnBrk="0" hangingPunct="1">
        <a:spcBef>
          <a:spcPct val="20000"/>
        </a:spcBef>
        <a:buFont typeface="Arial"/>
        <a:buChar char="•"/>
        <a:defRPr sz="2000" kern="1200">
          <a:solidFill>
            <a:schemeClr val="tx1"/>
          </a:solidFill>
          <a:latin typeface="+mn-lt"/>
          <a:ea typeface="+mn-ea"/>
          <a:cs typeface="+mn-cs"/>
        </a:defRPr>
      </a:lvl6pPr>
      <a:lvl7pPr marL="2970206" indent="-228476" algn="l" defTabSz="456947" rtl="0" eaLnBrk="1" latinLnBrk="0" hangingPunct="1">
        <a:spcBef>
          <a:spcPct val="20000"/>
        </a:spcBef>
        <a:buFont typeface="Arial"/>
        <a:buChar char="•"/>
        <a:defRPr sz="2000" kern="1200">
          <a:solidFill>
            <a:schemeClr val="tx1"/>
          </a:solidFill>
          <a:latin typeface="+mn-lt"/>
          <a:ea typeface="+mn-ea"/>
          <a:cs typeface="+mn-cs"/>
        </a:defRPr>
      </a:lvl7pPr>
      <a:lvl8pPr marL="3427160" indent="-228476" algn="l" defTabSz="456947" rtl="0" eaLnBrk="1" latinLnBrk="0" hangingPunct="1">
        <a:spcBef>
          <a:spcPct val="20000"/>
        </a:spcBef>
        <a:buFont typeface="Arial"/>
        <a:buChar char="•"/>
        <a:defRPr sz="2000" kern="1200">
          <a:solidFill>
            <a:schemeClr val="tx1"/>
          </a:solidFill>
          <a:latin typeface="+mn-lt"/>
          <a:ea typeface="+mn-ea"/>
          <a:cs typeface="+mn-cs"/>
        </a:defRPr>
      </a:lvl8pPr>
      <a:lvl9pPr marL="3884116" indent="-228476" algn="l" defTabSz="45694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947" rtl="0" eaLnBrk="1" latinLnBrk="0" hangingPunct="1">
        <a:defRPr sz="1800" kern="1200">
          <a:solidFill>
            <a:schemeClr val="tx1"/>
          </a:solidFill>
          <a:latin typeface="+mn-lt"/>
          <a:ea typeface="+mn-ea"/>
          <a:cs typeface="+mn-cs"/>
        </a:defRPr>
      </a:lvl1pPr>
      <a:lvl2pPr marL="456947" algn="l" defTabSz="456947" rtl="0" eaLnBrk="1" latinLnBrk="0" hangingPunct="1">
        <a:defRPr sz="1800" kern="1200">
          <a:solidFill>
            <a:schemeClr val="tx1"/>
          </a:solidFill>
          <a:latin typeface="+mn-lt"/>
          <a:ea typeface="+mn-ea"/>
          <a:cs typeface="+mn-cs"/>
        </a:defRPr>
      </a:lvl2pPr>
      <a:lvl3pPr marL="913911" algn="l" defTabSz="456947" rtl="0" eaLnBrk="1" latinLnBrk="0" hangingPunct="1">
        <a:defRPr sz="1800" kern="1200">
          <a:solidFill>
            <a:schemeClr val="tx1"/>
          </a:solidFill>
          <a:latin typeface="+mn-lt"/>
          <a:ea typeface="+mn-ea"/>
          <a:cs typeface="+mn-cs"/>
        </a:defRPr>
      </a:lvl3pPr>
      <a:lvl4pPr marL="1370867" algn="l" defTabSz="456947" rtl="0" eaLnBrk="1" latinLnBrk="0" hangingPunct="1">
        <a:defRPr sz="1800" kern="1200">
          <a:solidFill>
            <a:schemeClr val="tx1"/>
          </a:solidFill>
          <a:latin typeface="+mn-lt"/>
          <a:ea typeface="+mn-ea"/>
          <a:cs typeface="+mn-cs"/>
        </a:defRPr>
      </a:lvl4pPr>
      <a:lvl5pPr marL="1827821" algn="l" defTabSz="456947" rtl="0" eaLnBrk="1" latinLnBrk="0" hangingPunct="1">
        <a:defRPr sz="1800" kern="1200">
          <a:solidFill>
            <a:schemeClr val="tx1"/>
          </a:solidFill>
          <a:latin typeface="+mn-lt"/>
          <a:ea typeface="+mn-ea"/>
          <a:cs typeface="+mn-cs"/>
        </a:defRPr>
      </a:lvl5pPr>
      <a:lvl6pPr marL="2284775" algn="l" defTabSz="456947" rtl="0" eaLnBrk="1" latinLnBrk="0" hangingPunct="1">
        <a:defRPr sz="1800" kern="1200">
          <a:solidFill>
            <a:schemeClr val="tx1"/>
          </a:solidFill>
          <a:latin typeface="+mn-lt"/>
          <a:ea typeface="+mn-ea"/>
          <a:cs typeface="+mn-cs"/>
        </a:defRPr>
      </a:lvl6pPr>
      <a:lvl7pPr marL="2741723" algn="l" defTabSz="456947" rtl="0" eaLnBrk="1" latinLnBrk="0" hangingPunct="1">
        <a:defRPr sz="1800" kern="1200">
          <a:solidFill>
            <a:schemeClr val="tx1"/>
          </a:solidFill>
          <a:latin typeface="+mn-lt"/>
          <a:ea typeface="+mn-ea"/>
          <a:cs typeface="+mn-cs"/>
        </a:defRPr>
      </a:lvl7pPr>
      <a:lvl8pPr marL="3198680" algn="l" defTabSz="456947" rtl="0" eaLnBrk="1" latinLnBrk="0" hangingPunct="1">
        <a:defRPr sz="1800" kern="1200">
          <a:solidFill>
            <a:schemeClr val="tx1"/>
          </a:solidFill>
          <a:latin typeface="+mn-lt"/>
          <a:ea typeface="+mn-ea"/>
          <a:cs typeface="+mn-cs"/>
        </a:defRPr>
      </a:lvl8pPr>
      <a:lvl9pPr marL="3655634" algn="l" defTabSz="456947"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Title Placeholder 15"/>
          <p:cNvSpPr>
            <a:spLocks noGrp="1"/>
          </p:cNvSpPr>
          <p:nvPr>
            <p:ph type="title"/>
          </p:nvPr>
        </p:nvSpPr>
        <p:spPr>
          <a:xfrm>
            <a:off x="252005" y="475083"/>
            <a:ext cx="7820483" cy="706731"/>
          </a:xfrm>
          <a:prstGeom prst="rect">
            <a:avLst/>
          </a:prstGeom>
        </p:spPr>
        <p:txBody>
          <a:bodyPr vert="horz" lIns="68564" tIns="34281" rIns="68564" bIns="34281" rtlCol="0" anchor="t" anchorCtr="0">
            <a:normAutofit/>
          </a:bodyPr>
          <a:lstStyle/>
          <a:p>
            <a:r>
              <a:rPr lang="x-none"/>
              <a:t>Click to edit Master title style</a:t>
            </a:r>
            <a:endParaRPr lang="en-US"/>
          </a:p>
        </p:txBody>
      </p:sp>
      <p:sp>
        <p:nvSpPr>
          <p:cNvPr id="17" name="Text Placeholder 16"/>
          <p:cNvSpPr>
            <a:spLocks noGrp="1"/>
          </p:cNvSpPr>
          <p:nvPr>
            <p:ph type="body" idx="1"/>
          </p:nvPr>
        </p:nvSpPr>
        <p:spPr>
          <a:xfrm>
            <a:off x="252047" y="1333530"/>
            <a:ext cx="8621067" cy="3539537"/>
          </a:xfrm>
          <a:prstGeom prst="rect">
            <a:avLst/>
          </a:prstGeom>
        </p:spPr>
        <p:txBody>
          <a:bodyPr vert="horz" lIns="68564" tIns="34281" rIns="68564" bIns="34281" rtlCol="0">
            <a:no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6" name="Footer Placeholder 4"/>
          <p:cNvSpPr>
            <a:spLocks noGrp="1"/>
          </p:cNvSpPr>
          <p:nvPr>
            <p:ph type="ftr" sz="quarter" idx="3"/>
          </p:nvPr>
        </p:nvSpPr>
        <p:spPr>
          <a:xfrm>
            <a:off x="4572000" y="5228194"/>
            <a:ext cx="4320000" cy="164630"/>
          </a:xfrm>
          <a:prstGeom prst="rect">
            <a:avLst/>
          </a:prstGeom>
        </p:spPr>
        <p:txBody>
          <a:bodyPr vert="horz" lIns="68564" tIns="0" rIns="68564" bIns="0" anchor="b" anchorCtr="0">
            <a:noAutofit/>
          </a:bodyPr>
          <a:lstStyle>
            <a:lvl1pPr algn="r">
              <a:defRPr sz="1000" i="0" u="none" spc="0">
                <a:solidFill>
                  <a:srgbClr val="A7B5BF"/>
                </a:solidFill>
                <a:latin typeface="Roboto Light"/>
                <a:cs typeface="Roboto Light"/>
              </a:defRPr>
            </a:lvl1pPr>
          </a:lstStyle>
          <a:p>
            <a:r>
              <a:rPr lang="en-US" dirty="0"/>
              <a:t>www.alessandri.legal</a:t>
            </a:r>
          </a:p>
        </p:txBody>
      </p:sp>
      <p:sp>
        <p:nvSpPr>
          <p:cNvPr id="7"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1348720733"/>
      </p:ext>
    </p:extLst>
  </p:cSld>
  <p:clrMap bg1="lt1" tx1="dk1" bg2="lt2" tx2="dk2" accent1="accent1" accent2="accent2" accent3="accent3" accent4="accent4" accent5="accent5" accent6="accent6" hlink="hlink" folHlink="folHlink"/>
  <p:sldLayoutIdLst>
    <p:sldLayoutId id="2147483761" r:id="rId1"/>
    <p:sldLayoutId id="2147483660" r:id="rId2"/>
    <p:sldLayoutId id="2147483667" r:id="rId3"/>
  </p:sldLayoutIdLst>
  <p:hf hdr="0" dt="0"/>
  <p:txStyles>
    <p:titleStyle>
      <a:lvl1pPr algn="l" defTabSz="456947" rtl="0" eaLnBrk="1" latinLnBrk="0" hangingPunct="1">
        <a:spcBef>
          <a:spcPct val="0"/>
        </a:spcBef>
        <a:buNone/>
        <a:defRPr lang="x-none" sz="2800" b="0" i="0" kern="1200" cap="none">
          <a:solidFill>
            <a:schemeClr val="accent1"/>
          </a:solidFill>
          <a:latin typeface="Roboto Light"/>
          <a:ea typeface="+mn-ea"/>
          <a:cs typeface="Roboto Light"/>
        </a:defRPr>
      </a:lvl1pPr>
    </p:titleStyle>
    <p:bodyStyle>
      <a:lvl1pPr marL="0" indent="0" algn="l" defTabSz="456947" rtl="0" eaLnBrk="1" latinLnBrk="0" hangingPunct="1">
        <a:lnSpc>
          <a:spcPct val="120000"/>
        </a:lnSpc>
        <a:spcBef>
          <a:spcPct val="20000"/>
        </a:spcBef>
        <a:buFont typeface="Arial"/>
        <a:buNone/>
        <a:defRPr lang="sk-SK" sz="1000" kern="1200">
          <a:solidFill>
            <a:schemeClr val="tx1"/>
          </a:solidFill>
          <a:latin typeface="Roboto Light"/>
          <a:ea typeface="+mn-ea"/>
          <a:cs typeface="Roboto Light"/>
        </a:defRPr>
      </a:lvl1pPr>
      <a:lvl2pPr marL="456947" indent="0" algn="l" defTabSz="456947" rtl="0" eaLnBrk="1" latinLnBrk="0" hangingPunct="1">
        <a:lnSpc>
          <a:spcPct val="120000"/>
        </a:lnSpc>
        <a:spcBef>
          <a:spcPct val="20000"/>
        </a:spcBef>
        <a:buFont typeface="Arial"/>
        <a:buNone/>
        <a:defRPr lang="sk-SK" sz="1000" kern="1200">
          <a:solidFill>
            <a:schemeClr val="tx1"/>
          </a:solidFill>
          <a:latin typeface="Roboto Light"/>
          <a:ea typeface="+mn-ea"/>
          <a:cs typeface="Roboto Light"/>
        </a:defRPr>
      </a:lvl2pPr>
      <a:lvl3pPr marL="913911" indent="0" algn="l" defTabSz="456947" rtl="0" eaLnBrk="1" latinLnBrk="0" hangingPunct="1">
        <a:lnSpc>
          <a:spcPct val="120000"/>
        </a:lnSpc>
        <a:spcBef>
          <a:spcPct val="20000"/>
        </a:spcBef>
        <a:buFont typeface="Arial"/>
        <a:buNone/>
        <a:defRPr lang="sk-SK" sz="1000" kern="1200">
          <a:solidFill>
            <a:schemeClr val="tx1"/>
          </a:solidFill>
          <a:latin typeface="Roboto Light"/>
          <a:ea typeface="+mn-ea"/>
          <a:cs typeface="Roboto Light"/>
        </a:defRPr>
      </a:lvl3pPr>
      <a:lvl4pPr marL="1370867" indent="0" algn="l" defTabSz="456947" rtl="0" eaLnBrk="1" latinLnBrk="0" hangingPunct="1">
        <a:lnSpc>
          <a:spcPct val="120000"/>
        </a:lnSpc>
        <a:spcBef>
          <a:spcPct val="20000"/>
        </a:spcBef>
        <a:buFont typeface="Arial"/>
        <a:buNone/>
        <a:defRPr lang="sk-SK" sz="1000" kern="1200">
          <a:solidFill>
            <a:schemeClr val="tx1"/>
          </a:solidFill>
          <a:latin typeface="Roboto Light"/>
          <a:ea typeface="+mn-ea"/>
          <a:cs typeface="Roboto Light"/>
        </a:defRPr>
      </a:lvl4pPr>
      <a:lvl5pPr marL="1827821" indent="0" algn="l" defTabSz="456947" rtl="0" eaLnBrk="1" latinLnBrk="0" hangingPunct="1">
        <a:lnSpc>
          <a:spcPct val="120000"/>
        </a:lnSpc>
        <a:spcBef>
          <a:spcPct val="20000"/>
        </a:spcBef>
        <a:buFont typeface="Arial"/>
        <a:buNone/>
        <a:defRPr lang="en-US" sz="1000" kern="1200">
          <a:solidFill>
            <a:schemeClr val="tx1"/>
          </a:solidFill>
          <a:latin typeface="Roboto Light"/>
          <a:ea typeface="+mn-ea"/>
          <a:cs typeface="Roboto Light"/>
        </a:defRPr>
      </a:lvl5pPr>
      <a:lvl6pPr marL="2513249" indent="-228476" algn="l" defTabSz="456947" rtl="0" eaLnBrk="1" latinLnBrk="0" hangingPunct="1">
        <a:spcBef>
          <a:spcPct val="20000"/>
        </a:spcBef>
        <a:buFont typeface="Arial"/>
        <a:buChar char="•"/>
        <a:defRPr sz="2000" kern="1200">
          <a:solidFill>
            <a:schemeClr val="tx1"/>
          </a:solidFill>
          <a:latin typeface="+mn-lt"/>
          <a:ea typeface="+mn-ea"/>
          <a:cs typeface="+mn-cs"/>
        </a:defRPr>
      </a:lvl6pPr>
      <a:lvl7pPr marL="2970206" indent="-228476" algn="l" defTabSz="456947" rtl="0" eaLnBrk="1" latinLnBrk="0" hangingPunct="1">
        <a:spcBef>
          <a:spcPct val="20000"/>
        </a:spcBef>
        <a:buFont typeface="Arial"/>
        <a:buChar char="•"/>
        <a:defRPr sz="2000" kern="1200">
          <a:solidFill>
            <a:schemeClr val="tx1"/>
          </a:solidFill>
          <a:latin typeface="+mn-lt"/>
          <a:ea typeface="+mn-ea"/>
          <a:cs typeface="+mn-cs"/>
        </a:defRPr>
      </a:lvl7pPr>
      <a:lvl8pPr marL="3427160" indent="-228476" algn="l" defTabSz="456947" rtl="0" eaLnBrk="1" latinLnBrk="0" hangingPunct="1">
        <a:spcBef>
          <a:spcPct val="20000"/>
        </a:spcBef>
        <a:buFont typeface="Arial"/>
        <a:buChar char="•"/>
        <a:defRPr sz="2000" kern="1200">
          <a:solidFill>
            <a:schemeClr val="tx1"/>
          </a:solidFill>
          <a:latin typeface="+mn-lt"/>
          <a:ea typeface="+mn-ea"/>
          <a:cs typeface="+mn-cs"/>
        </a:defRPr>
      </a:lvl8pPr>
      <a:lvl9pPr marL="3884116" indent="-228476" algn="l" defTabSz="45694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947" rtl="0" eaLnBrk="1" latinLnBrk="0" hangingPunct="1">
        <a:defRPr sz="1800" kern="1200">
          <a:solidFill>
            <a:schemeClr val="tx1"/>
          </a:solidFill>
          <a:latin typeface="+mn-lt"/>
          <a:ea typeface="+mn-ea"/>
          <a:cs typeface="+mn-cs"/>
        </a:defRPr>
      </a:lvl1pPr>
      <a:lvl2pPr marL="456947" algn="l" defTabSz="456947" rtl="0" eaLnBrk="1" latinLnBrk="0" hangingPunct="1">
        <a:defRPr sz="1800" kern="1200">
          <a:solidFill>
            <a:schemeClr val="tx1"/>
          </a:solidFill>
          <a:latin typeface="+mn-lt"/>
          <a:ea typeface="+mn-ea"/>
          <a:cs typeface="+mn-cs"/>
        </a:defRPr>
      </a:lvl2pPr>
      <a:lvl3pPr marL="913911" algn="l" defTabSz="456947" rtl="0" eaLnBrk="1" latinLnBrk="0" hangingPunct="1">
        <a:defRPr sz="1800" kern="1200">
          <a:solidFill>
            <a:schemeClr val="tx1"/>
          </a:solidFill>
          <a:latin typeface="+mn-lt"/>
          <a:ea typeface="+mn-ea"/>
          <a:cs typeface="+mn-cs"/>
        </a:defRPr>
      </a:lvl3pPr>
      <a:lvl4pPr marL="1370867" algn="l" defTabSz="456947" rtl="0" eaLnBrk="1" latinLnBrk="0" hangingPunct="1">
        <a:defRPr sz="1800" kern="1200">
          <a:solidFill>
            <a:schemeClr val="tx1"/>
          </a:solidFill>
          <a:latin typeface="+mn-lt"/>
          <a:ea typeface="+mn-ea"/>
          <a:cs typeface="+mn-cs"/>
        </a:defRPr>
      </a:lvl4pPr>
      <a:lvl5pPr marL="1827821" algn="l" defTabSz="456947" rtl="0" eaLnBrk="1" latinLnBrk="0" hangingPunct="1">
        <a:defRPr sz="1800" kern="1200">
          <a:solidFill>
            <a:schemeClr val="tx1"/>
          </a:solidFill>
          <a:latin typeface="+mn-lt"/>
          <a:ea typeface="+mn-ea"/>
          <a:cs typeface="+mn-cs"/>
        </a:defRPr>
      </a:lvl5pPr>
      <a:lvl6pPr marL="2284775" algn="l" defTabSz="456947" rtl="0" eaLnBrk="1" latinLnBrk="0" hangingPunct="1">
        <a:defRPr sz="1800" kern="1200">
          <a:solidFill>
            <a:schemeClr val="tx1"/>
          </a:solidFill>
          <a:latin typeface="+mn-lt"/>
          <a:ea typeface="+mn-ea"/>
          <a:cs typeface="+mn-cs"/>
        </a:defRPr>
      </a:lvl6pPr>
      <a:lvl7pPr marL="2741723" algn="l" defTabSz="456947" rtl="0" eaLnBrk="1" latinLnBrk="0" hangingPunct="1">
        <a:defRPr sz="1800" kern="1200">
          <a:solidFill>
            <a:schemeClr val="tx1"/>
          </a:solidFill>
          <a:latin typeface="+mn-lt"/>
          <a:ea typeface="+mn-ea"/>
          <a:cs typeface="+mn-cs"/>
        </a:defRPr>
      </a:lvl7pPr>
      <a:lvl8pPr marL="3198680" algn="l" defTabSz="456947" rtl="0" eaLnBrk="1" latinLnBrk="0" hangingPunct="1">
        <a:defRPr sz="1800" kern="1200">
          <a:solidFill>
            <a:schemeClr val="tx1"/>
          </a:solidFill>
          <a:latin typeface="+mn-lt"/>
          <a:ea typeface="+mn-ea"/>
          <a:cs typeface="+mn-cs"/>
        </a:defRPr>
      </a:lvl8pPr>
      <a:lvl9pPr marL="3655634" algn="l" defTabSz="45694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Gráfico 8">
            <a:extLst>
              <a:ext uri="{FF2B5EF4-FFF2-40B4-BE49-F238E27FC236}">
                <a16:creationId xmlns:a16="http://schemas.microsoft.com/office/drawing/2014/main" id="{C6802F3B-999D-8017-F512-6381A65A20B2}"/>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6772275" y="0"/>
            <a:ext cx="2371725" cy="5715000"/>
          </a:xfrm>
          <a:prstGeom prst="rect">
            <a:avLst/>
          </a:prstGeom>
        </p:spPr>
      </p:pic>
      <p:sp>
        <p:nvSpPr>
          <p:cNvPr id="10" name="Footer Placeholder 4">
            <a:extLst>
              <a:ext uri="{FF2B5EF4-FFF2-40B4-BE49-F238E27FC236}">
                <a16:creationId xmlns:a16="http://schemas.microsoft.com/office/drawing/2014/main" id="{C9B954D9-527C-2444-E781-CAC7EFD5E3CF}"/>
              </a:ext>
            </a:extLst>
          </p:cNvPr>
          <p:cNvSpPr>
            <a:spLocks noGrp="1"/>
          </p:cNvSpPr>
          <p:nvPr>
            <p:ph type="ftr" sz="quarter" idx="3"/>
          </p:nvPr>
        </p:nvSpPr>
        <p:spPr>
          <a:xfrm>
            <a:off x="4572000" y="5228194"/>
            <a:ext cx="4320000" cy="164630"/>
          </a:xfrm>
          <a:prstGeom prst="rect">
            <a:avLst/>
          </a:prstGeom>
        </p:spPr>
        <p:txBody>
          <a:bodyPr vert="horz" lIns="68564" tIns="0" rIns="68564" bIns="0" anchor="b" anchorCtr="0">
            <a:noAutofit/>
          </a:bodyPr>
          <a:lstStyle>
            <a:lvl1pPr algn="r">
              <a:defRPr sz="1000" i="0" u="none" spc="0">
                <a:solidFill>
                  <a:schemeClr val="accent3"/>
                </a:solidFill>
                <a:latin typeface="Roboto Light"/>
                <a:cs typeface="Roboto Light"/>
              </a:defRPr>
            </a:lvl1pPr>
          </a:lstStyle>
          <a:p>
            <a:r>
              <a:rPr lang="en-US" dirty="0"/>
              <a:t>www.alessandri.legal</a:t>
            </a:r>
          </a:p>
        </p:txBody>
      </p:sp>
      <p:pic>
        <p:nvPicPr>
          <p:cNvPr id="11" name="Gráfico 10">
            <a:extLst>
              <a:ext uri="{FF2B5EF4-FFF2-40B4-BE49-F238E27FC236}">
                <a16:creationId xmlns:a16="http://schemas.microsoft.com/office/drawing/2014/main" id="{71042997-8098-0B09-57D7-D8FB64301E29}"/>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252067" y="5156292"/>
            <a:ext cx="1059507" cy="236532"/>
          </a:xfrm>
          <a:prstGeom prst="rect">
            <a:avLst/>
          </a:prstGeom>
        </p:spPr>
      </p:pic>
      <p:sp>
        <p:nvSpPr>
          <p:cNvPr id="39" name="Title Placeholder 38"/>
          <p:cNvSpPr>
            <a:spLocks noGrp="1"/>
          </p:cNvSpPr>
          <p:nvPr>
            <p:ph type="title"/>
          </p:nvPr>
        </p:nvSpPr>
        <p:spPr>
          <a:xfrm>
            <a:off x="982149" y="910169"/>
            <a:ext cx="7171267" cy="423333"/>
          </a:xfrm>
          <a:prstGeom prst="rect">
            <a:avLst/>
          </a:prstGeom>
        </p:spPr>
        <p:txBody>
          <a:bodyPr lIns="68564" tIns="0" rIns="68564" bIns="0">
            <a:noAutofit/>
          </a:bodyPr>
          <a:lstStyle/>
          <a:p>
            <a:pPr marL="0" lvl="0" indent="0">
              <a:spcBef>
                <a:spcPts val="1000"/>
              </a:spcBef>
              <a:buFont typeface="Arial" panose="020B0604020202020204" pitchFamily="34" charset="0"/>
            </a:pPr>
            <a:r>
              <a:rPr lang="x-none" dirty="0"/>
              <a:t>Click to edit Master title style</a:t>
            </a:r>
            <a:endParaRPr lang="en-US" dirty="0"/>
          </a:p>
        </p:txBody>
      </p:sp>
      <p:sp>
        <p:nvSpPr>
          <p:cNvPr id="41" name="Text Placeholder 40"/>
          <p:cNvSpPr>
            <a:spLocks noGrp="1"/>
          </p:cNvSpPr>
          <p:nvPr>
            <p:ph type="body" idx="1"/>
          </p:nvPr>
        </p:nvSpPr>
        <p:spPr>
          <a:xfrm>
            <a:off x="252000" y="1418195"/>
            <a:ext cx="8640000" cy="1439332"/>
          </a:xfrm>
          <a:prstGeom prst="rect">
            <a:avLst/>
          </a:prstGeom>
        </p:spPr>
        <p:txBody>
          <a:bodyPr vert="horz" lIns="68564" tIns="34281" rIns="68564" bIns="34281" spcCol="269933" rtlCol="0">
            <a:no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8"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1846213203"/>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 id="2147483782" r:id="rId18"/>
  </p:sldLayoutIdLst>
  <p:hf hdr="0" dt="0"/>
  <p:txStyles>
    <p:titleStyle>
      <a:lvl1pPr algn="ctr" defTabSz="913911" rtl="0" eaLnBrk="1" latinLnBrk="0" hangingPunct="1">
        <a:lnSpc>
          <a:spcPct val="90000"/>
        </a:lnSpc>
        <a:spcBef>
          <a:spcPct val="0"/>
        </a:spcBef>
        <a:buNone/>
        <a:defRPr lang="en-US" sz="2800" b="0" i="0" kern="1200" cap="none">
          <a:solidFill>
            <a:schemeClr val="accent1"/>
          </a:solidFill>
          <a:latin typeface="Montserrat" panose="00000500000000000000" pitchFamily="50" charset="0"/>
          <a:ea typeface="Roboto Light" panose="02000000000000000000" pitchFamily="2" charset="0"/>
          <a:cs typeface="Roboto Light" panose="02000000000000000000" pitchFamily="2" charset="0"/>
        </a:defRPr>
      </a:lvl1pPr>
    </p:titleStyle>
    <p:bodyStyle>
      <a:lvl1pPr marL="0" indent="0" algn="l" defTabSz="913911" rtl="0" eaLnBrk="1" latinLnBrk="0" hangingPunct="1">
        <a:lnSpc>
          <a:spcPct val="90000"/>
        </a:lnSpc>
        <a:spcBef>
          <a:spcPts val="1000"/>
        </a:spcBef>
        <a:buFont typeface="Arial" panose="020B0604020202020204" pitchFamily="34" charset="0"/>
        <a:buNone/>
        <a:defRPr sz="10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6947" indent="0" algn="l" defTabSz="913911" rtl="0" eaLnBrk="1" latinLnBrk="0" hangingPunct="1">
        <a:lnSpc>
          <a:spcPct val="90000"/>
        </a:lnSpc>
        <a:spcBef>
          <a:spcPts val="500"/>
        </a:spcBef>
        <a:buFont typeface="Arial" panose="020B0604020202020204" pitchFamily="34" charset="0"/>
        <a:buNone/>
        <a:defRPr sz="1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3911" indent="0" algn="l" defTabSz="913911" rtl="0" eaLnBrk="1" latinLnBrk="0" hangingPunct="1">
        <a:lnSpc>
          <a:spcPct val="90000"/>
        </a:lnSpc>
        <a:spcBef>
          <a:spcPts val="500"/>
        </a:spcBef>
        <a:buFont typeface="Arial" panose="020B0604020202020204" pitchFamily="34" charset="0"/>
        <a:buNone/>
        <a:defRPr sz="1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0867" indent="0" algn="l" defTabSz="913911" rtl="0" eaLnBrk="1" latinLnBrk="0" hangingPunct="1">
        <a:lnSpc>
          <a:spcPct val="90000"/>
        </a:lnSpc>
        <a:spcBef>
          <a:spcPts val="500"/>
        </a:spcBef>
        <a:buFont typeface="Arial" panose="020B0604020202020204" pitchFamily="34" charset="0"/>
        <a:buNone/>
        <a:defRPr sz="10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827821" indent="0" algn="l" defTabSz="913911" rtl="0" eaLnBrk="1" latinLnBrk="0" hangingPunct="1">
        <a:lnSpc>
          <a:spcPct val="90000"/>
        </a:lnSpc>
        <a:spcBef>
          <a:spcPts val="500"/>
        </a:spcBef>
        <a:buFont typeface="Arial" panose="020B0604020202020204" pitchFamily="34" charset="0"/>
        <a:buNone/>
        <a:defRPr sz="10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3249" indent="-228476" algn="l" defTabSz="9139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206" indent="-228476" algn="l" defTabSz="9139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160" indent="-228476" algn="l" defTabSz="9139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116" indent="-228476" algn="l" defTabSz="9139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911" rtl="0" eaLnBrk="1" latinLnBrk="0" hangingPunct="1">
        <a:defRPr sz="1800" kern="1200">
          <a:solidFill>
            <a:schemeClr val="tx1"/>
          </a:solidFill>
          <a:latin typeface="+mn-lt"/>
          <a:ea typeface="+mn-ea"/>
          <a:cs typeface="+mn-cs"/>
        </a:defRPr>
      </a:lvl1pPr>
      <a:lvl2pPr marL="456947" algn="l" defTabSz="913911" rtl="0" eaLnBrk="1" latinLnBrk="0" hangingPunct="1">
        <a:defRPr sz="1800" kern="1200">
          <a:solidFill>
            <a:schemeClr val="tx1"/>
          </a:solidFill>
          <a:latin typeface="+mn-lt"/>
          <a:ea typeface="+mn-ea"/>
          <a:cs typeface="+mn-cs"/>
        </a:defRPr>
      </a:lvl2pPr>
      <a:lvl3pPr marL="913911" algn="l" defTabSz="913911" rtl="0" eaLnBrk="1" latinLnBrk="0" hangingPunct="1">
        <a:defRPr sz="1800" kern="1200">
          <a:solidFill>
            <a:schemeClr val="tx1"/>
          </a:solidFill>
          <a:latin typeface="+mn-lt"/>
          <a:ea typeface="+mn-ea"/>
          <a:cs typeface="+mn-cs"/>
        </a:defRPr>
      </a:lvl3pPr>
      <a:lvl4pPr marL="1370867" algn="l" defTabSz="913911" rtl="0" eaLnBrk="1" latinLnBrk="0" hangingPunct="1">
        <a:defRPr sz="1800" kern="1200">
          <a:solidFill>
            <a:schemeClr val="tx1"/>
          </a:solidFill>
          <a:latin typeface="+mn-lt"/>
          <a:ea typeface="+mn-ea"/>
          <a:cs typeface="+mn-cs"/>
        </a:defRPr>
      </a:lvl4pPr>
      <a:lvl5pPr marL="1827821" algn="l" defTabSz="913911" rtl="0" eaLnBrk="1" latinLnBrk="0" hangingPunct="1">
        <a:defRPr sz="1800" kern="1200">
          <a:solidFill>
            <a:schemeClr val="tx1"/>
          </a:solidFill>
          <a:latin typeface="+mn-lt"/>
          <a:ea typeface="+mn-ea"/>
          <a:cs typeface="+mn-cs"/>
        </a:defRPr>
      </a:lvl5pPr>
      <a:lvl6pPr marL="2284775" algn="l" defTabSz="913911" rtl="0" eaLnBrk="1" latinLnBrk="0" hangingPunct="1">
        <a:defRPr sz="1800" kern="1200">
          <a:solidFill>
            <a:schemeClr val="tx1"/>
          </a:solidFill>
          <a:latin typeface="+mn-lt"/>
          <a:ea typeface="+mn-ea"/>
          <a:cs typeface="+mn-cs"/>
        </a:defRPr>
      </a:lvl6pPr>
      <a:lvl7pPr marL="2741723" algn="l" defTabSz="913911" rtl="0" eaLnBrk="1" latinLnBrk="0" hangingPunct="1">
        <a:defRPr sz="1800" kern="1200">
          <a:solidFill>
            <a:schemeClr val="tx1"/>
          </a:solidFill>
          <a:latin typeface="+mn-lt"/>
          <a:ea typeface="+mn-ea"/>
          <a:cs typeface="+mn-cs"/>
        </a:defRPr>
      </a:lvl7pPr>
      <a:lvl8pPr marL="3198680" algn="l" defTabSz="913911" rtl="0" eaLnBrk="1" latinLnBrk="0" hangingPunct="1">
        <a:defRPr sz="1800" kern="1200">
          <a:solidFill>
            <a:schemeClr val="tx1"/>
          </a:solidFill>
          <a:latin typeface="+mn-lt"/>
          <a:ea typeface="+mn-ea"/>
          <a:cs typeface="+mn-cs"/>
        </a:defRPr>
      </a:lvl8pPr>
      <a:lvl9pPr marL="3655634" algn="l" defTabSz="91391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Gráfico 8">
            <a:extLst>
              <a:ext uri="{FF2B5EF4-FFF2-40B4-BE49-F238E27FC236}">
                <a16:creationId xmlns:a16="http://schemas.microsoft.com/office/drawing/2014/main" id="{5CB6398B-162B-433D-D850-87BDD3FF95C6}"/>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772275" y="0"/>
            <a:ext cx="2371725" cy="5715000"/>
          </a:xfrm>
          <a:prstGeom prst="rect">
            <a:avLst/>
          </a:prstGeom>
        </p:spPr>
      </p:pic>
      <p:sp>
        <p:nvSpPr>
          <p:cNvPr id="10" name="Footer Placeholder 4">
            <a:extLst>
              <a:ext uri="{FF2B5EF4-FFF2-40B4-BE49-F238E27FC236}">
                <a16:creationId xmlns:a16="http://schemas.microsoft.com/office/drawing/2014/main" id="{74336FEC-2F1A-D0E8-7D49-0C0B8230E4D0}"/>
              </a:ext>
            </a:extLst>
          </p:cNvPr>
          <p:cNvSpPr>
            <a:spLocks noGrp="1"/>
          </p:cNvSpPr>
          <p:nvPr>
            <p:ph type="ftr" sz="quarter" idx="3"/>
          </p:nvPr>
        </p:nvSpPr>
        <p:spPr>
          <a:xfrm>
            <a:off x="4572000" y="5228194"/>
            <a:ext cx="4320000" cy="164630"/>
          </a:xfrm>
          <a:prstGeom prst="rect">
            <a:avLst/>
          </a:prstGeom>
        </p:spPr>
        <p:txBody>
          <a:bodyPr vert="horz" lIns="68564" tIns="0" rIns="68564" bIns="0" anchor="b" anchorCtr="0">
            <a:noAutofit/>
          </a:bodyPr>
          <a:lstStyle>
            <a:lvl1pPr algn="r">
              <a:defRPr sz="1000" i="0" u="none" spc="0">
                <a:solidFill>
                  <a:schemeClr val="accent3"/>
                </a:solidFill>
                <a:latin typeface="Roboto Light"/>
                <a:cs typeface="Roboto Light"/>
              </a:defRPr>
            </a:lvl1pPr>
          </a:lstStyle>
          <a:p>
            <a:r>
              <a:rPr lang="en-US" dirty="0"/>
              <a:t>www.alessandri.legal</a:t>
            </a:r>
          </a:p>
        </p:txBody>
      </p:sp>
      <p:pic>
        <p:nvPicPr>
          <p:cNvPr id="11" name="Gráfico 10">
            <a:extLst>
              <a:ext uri="{FF2B5EF4-FFF2-40B4-BE49-F238E27FC236}">
                <a16:creationId xmlns:a16="http://schemas.microsoft.com/office/drawing/2014/main" id="{EE785B36-D6D5-70C9-2DF1-A2F86E379F75}"/>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252067" y="5156292"/>
            <a:ext cx="1059507" cy="236532"/>
          </a:xfrm>
          <a:prstGeom prst="rect">
            <a:avLst/>
          </a:prstGeom>
        </p:spPr>
      </p:pic>
      <p:sp>
        <p:nvSpPr>
          <p:cNvPr id="39" name="Title Placeholder 38"/>
          <p:cNvSpPr>
            <a:spLocks noGrp="1"/>
          </p:cNvSpPr>
          <p:nvPr>
            <p:ph type="title"/>
          </p:nvPr>
        </p:nvSpPr>
        <p:spPr>
          <a:xfrm>
            <a:off x="252067" y="910169"/>
            <a:ext cx="7901399" cy="423333"/>
          </a:xfrm>
          <a:prstGeom prst="rect">
            <a:avLst/>
          </a:prstGeom>
        </p:spPr>
        <p:txBody>
          <a:bodyPr lIns="68564" tIns="0" rIns="68564" bIns="0">
            <a:noAutofit/>
          </a:bodyPr>
          <a:lstStyle/>
          <a:p>
            <a:pPr marL="0" lvl="0" indent="0">
              <a:spcBef>
                <a:spcPts val="1000"/>
              </a:spcBef>
              <a:buFont typeface="Arial" panose="020B0604020202020204" pitchFamily="34" charset="0"/>
            </a:pPr>
            <a:r>
              <a:rPr lang="x-none" dirty="0"/>
              <a:t>Click to edit Master title style</a:t>
            </a:r>
            <a:endParaRPr lang="en-US" dirty="0"/>
          </a:p>
        </p:txBody>
      </p:sp>
      <p:sp>
        <p:nvSpPr>
          <p:cNvPr id="41" name="Text Placeholder 40"/>
          <p:cNvSpPr>
            <a:spLocks noGrp="1"/>
          </p:cNvSpPr>
          <p:nvPr>
            <p:ph type="body" idx="1"/>
          </p:nvPr>
        </p:nvSpPr>
        <p:spPr>
          <a:xfrm>
            <a:off x="252000" y="1418195"/>
            <a:ext cx="8640000" cy="1439332"/>
          </a:xfrm>
          <a:prstGeom prst="rect">
            <a:avLst/>
          </a:prstGeom>
        </p:spPr>
        <p:txBody>
          <a:bodyPr vert="horz" lIns="68564" tIns="34281" rIns="68564" bIns="34281" spcCol="269933" rtlCol="0">
            <a:no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8"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2170975823"/>
      </p:ext>
    </p:extLst>
  </p:cSld>
  <p:clrMap bg1="lt1" tx1="dk1" bg2="lt2" tx2="dk2" accent1="accent1" accent2="accent2" accent3="accent3" accent4="accent4" accent5="accent5" accent6="accent6" hlink="hlink" folHlink="folHlink"/>
  <p:sldLayoutIdLst>
    <p:sldLayoutId id="2147483722" r:id="rId1"/>
    <p:sldLayoutId id="2147483736" r:id="rId2"/>
    <p:sldLayoutId id="2147483725" r:id="rId3"/>
    <p:sldLayoutId id="2147483727" r:id="rId4"/>
    <p:sldLayoutId id="2147483740" r:id="rId5"/>
    <p:sldLayoutId id="2147483729" r:id="rId6"/>
  </p:sldLayoutIdLst>
  <p:hf hdr="0" dt="0"/>
  <p:txStyles>
    <p:titleStyle>
      <a:lvl1pPr algn="l" defTabSz="913911" rtl="0" eaLnBrk="1" latinLnBrk="0" hangingPunct="1">
        <a:lnSpc>
          <a:spcPct val="90000"/>
        </a:lnSpc>
        <a:spcBef>
          <a:spcPct val="0"/>
        </a:spcBef>
        <a:buNone/>
        <a:defRPr lang="en-US" sz="2800" b="0" i="0" kern="1200" cap="none">
          <a:solidFill>
            <a:schemeClr val="accent1"/>
          </a:solidFill>
          <a:latin typeface="Montserrat" panose="00000500000000000000" pitchFamily="50" charset="0"/>
          <a:ea typeface="+mn-ea"/>
          <a:cs typeface="Roboto Light"/>
        </a:defRPr>
      </a:lvl1pPr>
    </p:titleStyle>
    <p:bodyStyle>
      <a:lvl1pPr marL="0" indent="0" algn="l" defTabSz="913911" rtl="0" eaLnBrk="1" latinLnBrk="0" hangingPunct="1">
        <a:lnSpc>
          <a:spcPct val="120000"/>
        </a:lnSpc>
        <a:spcBef>
          <a:spcPts val="1000"/>
        </a:spcBef>
        <a:buFont typeface="Arial" panose="020B0604020202020204" pitchFamily="34" charset="0"/>
        <a:buNone/>
        <a:defRPr sz="10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6947" indent="0" algn="l" defTabSz="913911" rtl="0" eaLnBrk="1" latinLnBrk="0" hangingPunct="1">
        <a:lnSpc>
          <a:spcPct val="120000"/>
        </a:lnSpc>
        <a:spcBef>
          <a:spcPts val="500"/>
        </a:spcBef>
        <a:buFont typeface="Arial" panose="020B0604020202020204" pitchFamily="34" charset="0"/>
        <a:buNone/>
        <a:defRPr sz="10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3911" indent="0" algn="l" defTabSz="913911" rtl="0" eaLnBrk="1" latinLnBrk="0" hangingPunct="1">
        <a:lnSpc>
          <a:spcPct val="120000"/>
        </a:lnSpc>
        <a:spcBef>
          <a:spcPts val="500"/>
        </a:spcBef>
        <a:buFont typeface="Arial" panose="020B0604020202020204" pitchFamily="34" charset="0"/>
        <a:buNone/>
        <a:defRPr sz="1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0867" indent="0" algn="l" defTabSz="913911" rtl="0" eaLnBrk="1" latinLnBrk="0" hangingPunct="1">
        <a:lnSpc>
          <a:spcPct val="120000"/>
        </a:lnSpc>
        <a:spcBef>
          <a:spcPts val="500"/>
        </a:spcBef>
        <a:buFont typeface="Arial" panose="020B0604020202020204" pitchFamily="34" charset="0"/>
        <a:buNone/>
        <a:defRPr sz="10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827821" indent="0" algn="l" defTabSz="913911" rtl="0" eaLnBrk="1" latinLnBrk="0" hangingPunct="1">
        <a:lnSpc>
          <a:spcPct val="120000"/>
        </a:lnSpc>
        <a:spcBef>
          <a:spcPts val="500"/>
        </a:spcBef>
        <a:buFont typeface="Arial" panose="020B0604020202020204" pitchFamily="34" charset="0"/>
        <a:buNone/>
        <a:defRPr sz="10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3249" indent="-228476" algn="l" defTabSz="9139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206" indent="-228476" algn="l" defTabSz="9139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160" indent="-228476" algn="l" defTabSz="9139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116" indent="-228476" algn="l" defTabSz="9139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911" rtl="0" eaLnBrk="1" latinLnBrk="0" hangingPunct="1">
        <a:defRPr sz="1800" kern="1200">
          <a:solidFill>
            <a:schemeClr val="tx1"/>
          </a:solidFill>
          <a:latin typeface="+mn-lt"/>
          <a:ea typeface="+mn-ea"/>
          <a:cs typeface="+mn-cs"/>
        </a:defRPr>
      </a:lvl1pPr>
      <a:lvl2pPr marL="456947" algn="l" defTabSz="913911" rtl="0" eaLnBrk="1" latinLnBrk="0" hangingPunct="1">
        <a:defRPr sz="1800" kern="1200">
          <a:solidFill>
            <a:schemeClr val="tx1"/>
          </a:solidFill>
          <a:latin typeface="+mn-lt"/>
          <a:ea typeface="+mn-ea"/>
          <a:cs typeface="+mn-cs"/>
        </a:defRPr>
      </a:lvl2pPr>
      <a:lvl3pPr marL="913911" algn="l" defTabSz="913911" rtl="0" eaLnBrk="1" latinLnBrk="0" hangingPunct="1">
        <a:defRPr sz="1800" kern="1200">
          <a:solidFill>
            <a:schemeClr val="tx1"/>
          </a:solidFill>
          <a:latin typeface="+mn-lt"/>
          <a:ea typeface="+mn-ea"/>
          <a:cs typeface="+mn-cs"/>
        </a:defRPr>
      </a:lvl3pPr>
      <a:lvl4pPr marL="1370867" algn="l" defTabSz="913911" rtl="0" eaLnBrk="1" latinLnBrk="0" hangingPunct="1">
        <a:defRPr sz="1800" kern="1200">
          <a:solidFill>
            <a:schemeClr val="tx1"/>
          </a:solidFill>
          <a:latin typeface="+mn-lt"/>
          <a:ea typeface="+mn-ea"/>
          <a:cs typeface="+mn-cs"/>
        </a:defRPr>
      </a:lvl4pPr>
      <a:lvl5pPr marL="1827821" algn="l" defTabSz="913911" rtl="0" eaLnBrk="1" latinLnBrk="0" hangingPunct="1">
        <a:defRPr sz="1800" kern="1200">
          <a:solidFill>
            <a:schemeClr val="tx1"/>
          </a:solidFill>
          <a:latin typeface="+mn-lt"/>
          <a:ea typeface="+mn-ea"/>
          <a:cs typeface="+mn-cs"/>
        </a:defRPr>
      </a:lvl5pPr>
      <a:lvl6pPr marL="2284775" algn="l" defTabSz="913911" rtl="0" eaLnBrk="1" latinLnBrk="0" hangingPunct="1">
        <a:defRPr sz="1800" kern="1200">
          <a:solidFill>
            <a:schemeClr val="tx1"/>
          </a:solidFill>
          <a:latin typeface="+mn-lt"/>
          <a:ea typeface="+mn-ea"/>
          <a:cs typeface="+mn-cs"/>
        </a:defRPr>
      </a:lvl6pPr>
      <a:lvl7pPr marL="2741723" algn="l" defTabSz="913911" rtl="0" eaLnBrk="1" latinLnBrk="0" hangingPunct="1">
        <a:defRPr sz="1800" kern="1200">
          <a:solidFill>
            <a:schemeClr val="tx1"/>
          </a:solidFill>
          <a:latin typeface="+mn-lt"/>
          <a:ea typeface="+mn-ea"/>
          <a:cs typeface="+mn-cs"/>
        </a:defRPr>
      </a:lvl7pPr>
      <a:lvl8pPr marL="3198680" algn="l" defTabSz="913911" rtl="0" eaLnBrk="1" latinLnBrk="0" hangingPunct="1">
        <a:defRPr sz="1800" kern="1200">
          <a:solidFill>
            <a:schemeClr val="tx1"/>
          </a:solidFill>
          <a:latin typeface="+mn-lt"/>
          <a:ea typeface="+mn-ea"/>
          <a:cs typeface="+mn-cs"/>
        </a:defRPr>
      </a:lvl8pPr>
      <a:lvl9pPr marL="3655634" algn="l" defTabSz="913911"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9" name="Title Placeholder 38"/>
          <p:cNvSpPr>
            <a:spLocks noGrp="1"/>
          </p:cNvSpPr>
          <p:nvPr>
            <p:ph type="title"/>
          </p:nvPr>
        </p:nvSpPr>
        <p:spPr>
          <a:xfrm>
            <a:off x="990623" y="910169"/>
            <a:ext cx="7162799" cy="423333"/>
          </a:xfrm>
          <a:prstGeom prst="rect">
            <a:avLst/>
          </a:prstGeom>
        </p:spPr>
        <p:txBody>
          <a:bodyPr lIns="68564" tIns="0" rIns="68564" bIns="0">
            <a:noAutofit/>
          </a:bodyPr>
          <a:lstStyle/>
          <a:p>
            <a:pPr marL="0" lvl="0" indent="0">
              <a:spcBef>
                <a:spcPts val="1000"/>
              </a:spcBef>
              <a:buFont typeface="Arial" panose="020B0604020202020204" pitchFamily="34" charset="0"/>
            </a:pPr>
            <a:r>
              <a:rPr lang="x-none"/>
              <a:t>Click to edit Master title style</a:t>
            </a:r>
            <a:endParaRPr lang="en-US"/>
          </a:p>
        </p:txBody>
      </p:sp>
      <p:sp>
        <p:nvSpPr>
          <p:cNvPr id="41" name="Text Placeholder 40"/>
          <p:cNvSpPr>
            <a:spLocks noGrp="1"/>
          </p:cNvSpPr>
          <p:nvPr>
            <p:ph type="body" idx="1"/>
          </p:nvPr>
        </p:nvSpPr>
        <p:spPr>
          <a:xfrm>
            <a:off x="990627" y="1418195"/>
            <a:ext cx="7162799" cy="1439332"/>
          </a:xfrm>
          <a:prstGeom prst="rect">
            <a:avLst/>
          </a:prstGeom>
        </p:spPr>
        <p:txBody>
          <a:bodyPr vert="horz" lIns="68564" tIns="34281" rIns="68564" bIns="34281" rtlCol="0">
            <a:no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2" name="Text Placeholder 8"/>
          <p:cNvSpPr txBox="1">
            <a:spLocks/>
          </p:cNvSpPr>
          <p:nvPr/>
        </p:nvSpPr>
        <p:spPr>
          <a:xfrm>
            <a:off x="990627" y="475124"/>
            <a:ext cx="7162799" cy="435092"/>
          </a:xfrm>
          <a:prstGeom prst="rect">
            <a:avLst/>
          </a:prstGeom>
        </p:spPr>
        <p:txBody>
          <a:bodyPr vert="horz" lIns="91418" tIns="45708" rIns="91418" bIns="45708" rtlCol="0" anchor="ctr">
            <a:normAutofit/>
          </a:bodyPr>
          <a:lstStyle>
            <a:lvl1pPr>
              <a:lnSpc>
                <a:spcPct val="90000"/>
              </a:lnSpc>
              <a:spcBef>
                <a:spcPct val="0"/>
              </a:spcBef>
              <a:buNone/>
              <a:defRPr lang="en-US" sz="2000" b="0" i="0" cap="all" dirty="0" smtClean="0">
                <a:solidFill>
                  <a:schemeClr val="accent2"/>
                </a:solidFill>
                <a:latin typeface="Roboto Black"/>
                <a:ea typeface="+mj-ea"/>
                <a:cs typeface="Roboto Black"/>
              </a:defRPr>
            </a:lvl1pPr>
          </a:lstStyle>
          <a:p>
            <a:pPr lvl="0" algn="ctr"/>
            <a:r>
              <a:rPr lang="x-none" sz="2000" dirty="0"/>
              <a:t>PORTFOLIO</a:t>
            </a:r>
            <a:endParaRPr lang="en-US" sz="2000" dirty="0"/>
          </a:p>
        </p:txBody>
      </p:sp>
      <p:sp>
        <p:nvSpPr>
          <p:cNvPr id="7" name="Footer Placeholder 4"/>
          <p:cNvSpPr>
            <a:spLocks noGrp="1"/>
          </p:cNvSpPr>
          <p:nvPr>
            <p:ph type="ftr" sz="quarter" idx="3"/>
          </p:nvPr>
        </p:nvSpPr>
        <p:spPr>
          <a:xfrm>
            <a:off x="4572000" y="5228194"/>
            <a:ext cx="4320000" cy="164630"/>
          </a:xfrm>
          <a:prstGeom prst="rect">
            <a:avLst/>
          </a:prstGeom>
        </p:spPr>
        <p:txBody>
          <a:bodyPr vert="horz" lIns="68564" tIns="0" rIns="68564" bIns="0" anchor="b" anchorCtr="0">
            <a:noAutofit/>
          </a:bodyPr>
          <a:lstStyle>
            <a:lvl1pPr algn="r">
              <a:defRPr sz="1000" i="0" u="none" spc="0">
                <a:solidFill>
                  <a:srgbClr val="A7B5BF"/>
                </a:solidFill>
                <a:latin typeface="Roboto Light"/>
                <a:cs typeface="Roboto Light"/>
              </a:defRPr>
            </a:lvl1pPr>
          </a:lstStyle>
          <a:p>
            <a:r>
              <a:rPr lang="en-US" dirty="0"/>
              <a:t>www.alessandri.legal</a:t>
            </a:r>
          </a:p>
        </p:txBody>
      </p:sp>
      <p:pic>
        <p:nvPicPr>
          <p:cNvPr id="9" name="Picture 8" descr="5.png"/>
          <p:cNvPicPr>
            <a:picLocks noChangeAspect="1"/>
          </p:cNvPicPr>
          <p:nvPr/>
        </p:nvPicPr>
        <p:blipFill>
          <a:blip r:embed="rId15"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60000" y="5230221"/>
            <a:ext cx="720000" cy="162623"/>
          </a:xfrm>
          <a:prstGeom prst="rect">
            <a:avLst/>
          </a:prstGeom>
        </p:spPr>
      </p:pic>
      <p:sp>
        <p:nvSpPr>
          <p:cNvPr id="10"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2355649487"/>
      </p:ext>
    </p:extLst>
  </p:cSld>
  <p:clrMap bg1="lt1" tx1="dk1" bg2="lt2" tx2="dk2" accent1="accent1" accent2="accent2" accent3="accent3" accent4="accent4" accent5="accent5" accent6="accent6" hlink="hlink" folHlink="folHlink"/>
  <p:sldLayoutIdLst>
    <p:sldLayoutId id="2147483685" r:id="rId1"/>
    <p:sldLayoutId id="2147483684" r:id="rId2"/>
    <p:sldLayoutId id="2147483686" r:id="rId3"/>
    <p:sldLayoutId id="2147483730" r:id="rId4"/>
    <p:sldLayoutId id="2147483734" r:id="rId5"/>
    <p:sldLayoutId id="2147483735" r:id="rId6"/>
    <p:sldLayoutId id="2147483731" r:id="rId7"/>
    <p:sldLayoutId id="2147483719" r:id="rId8"/>
    <p:sldLayoutId id="2147483741" r:id="rId9"/>
    <p:sldLayoutId id="2147483732" r:id="rId10"/>
    <p:sldLayoutId id="2147483733" r:id="rId11"/>
    <p:sldLayoutId id="2147483783" r:id="rId12"/>
    <p:sldLayoutId id="2147483784" r:id="rId13"/>
  </p:sldLayoutIdLst>
  <p:hf hdr="0" dt="0"/>
  <p:txStyles>
    <p:titleStyle>
      <a:lvl1pPr algn="ctr" defTabSz="913911" rtl="0" eaLnBrk="1" latinLnBrk="0" hangingPunct="1">
        <a:lnSpc>
          <a:spcPct val="90000"/>
        </a:lnSpc>
        <a:spcBef>
          <a:spcPct val="0"/>
        </a:spcBef>
        <a:buNone/>
        <a:defRPr lang="en-US" sz="2800" b="0" i="0" kern="1200" cap="none">
          <a:solidFill>
            <a:schemeClr val="accent1"/>
          </a:solidFill>
          <a:latin typeface="Roboto Light"/>
          <a:ea typeface="+mn-ea"/>
          <a:cs typeface="Roboto Light"/>
        </a:defRPr>
      </a:lvl1pPr>
    </p:titleStyle>
    <p:bodyStyle>
      <a:lvl1pPr marL="0" indent="0" algn="l" defTabSz="913911" rtl="0" eaLnBrk="1" latinLnBrk="0" hangingPunct="1">
        <a:lnSpc>
          <a:spcPct val="90000"/>
        </a:lnSpc>
        <a:spcBef>
          <a:spcPts val="1000"/>
        </a:spcBef>
        <a:buFont typeface="Arial" panose="020B0604020202020204" pitchFamily="34" charset="0"/>
        <a:buNone/>
        <a:defRPr sz="1000" kern="1200">
          <a:solidFill>
            <a:schemeClr val="tx1"/>
          </a:solidFill>
          <a:latin typeface="Roboto Light"/>
          <a:ea typeface="+mn-ea"/>
          <a:cs typeface="Roboto Light"/>
        </a:defRPr>
      </a:lvl1pPr>
      <a:lvl2pPr marL="456947" indent="0" algn="l" defTabSz="913911"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2pPr>
      <a:lvl3pPr marL="913911" indent="0" algn="l" defTabSz="913911"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3pPr>
      <a:lvl4pPr marL="1370867" indent="0" algn="l" defTabSz="913911"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4pPr>
      <a:lvl5pPr marL="1827821" indent="0" algn="l" defTabSz="913911"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5pPr>
      <a:lvl6pPr marL="2513249" indent="-228476" algn="l" defTabSz="9139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206" indent="-228476" algn="l" defTabSz="9139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160" indent="-228476" algn="l" defTabSz="9139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116" indent="-228476" algn="l" defTabSz="9139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911" rtl="0" eaLnBrk="1" latinLnBrk="0" hangingPunct="1">
        <a:defRPr sz="1800" kern="1200">
          <a:solidFill>
            <a:schemeClr val="tx1"/>
          </a:solidFill>
          <a:latin typeface="+mn-lt"/>
          <a:ea typeface="+mn-ea"/>
          <a:cs typeface="+mn-cs"/>
        </a:defRPr>
      </a:lvl1pPr>
      <a:lvl2pPr marL="456947" algn="l" defTabSz="913911" rtl="0" eaLnBrk="1" latinLnBrk="0" hangingPunct="1">
        <a:defRPr sz="1800" kern="1200">
          <a:solidFill>
            <a:schemeClr val="tx1"/>
          </a:solidFill>
          <a:latin typeface="+mn-lt"/>
          <a:ea typeface="+mn-ea"/>
          <a:cs typeface="+mn-cs"/>
        </a:defRPr>
      </a:lvl2pPr>
      <a:lvl3pPr marL="913911" algn="l" defTabSz="913911" rtl="0" eaLnBrk="1" latinLnBrk="0" hangingPunct="1">
        <a:defRPr sz="1800" kern="1200">
          <a:solidFill>
            <a:schemeClr val="tx1"/>
          </a:solidFill>
          <a:latin typeface="+mn-lt"/>
          <a:ea typeface="+mn-ea"/>
          <a:cs typeface="+mn-cs"/>
        </a:defRPr>
      </a:lvl3pPr>
      <a:lvl4pPr marL="1370867" algn="l" defTabSz="913911" rtl="0" eaLnBrk="1" latinLnBrk="0" hangingPunct="1">
        <a:defRPr sz="1800" kern="1200">
          <a:solidFill>
            <a:schemeClr val="tx1"/>
          </a:solidFill>
          <a:latin typeface="+mn-lt"/>
          <a:ea typeface="+mn-ea"/>
          <a:cs typeface="+mn-cs"/>
        </a:defRPr>
      </a:lvl4pPr>
      <a:lvl5pPr marL="1827821" algn="l" defTabSz="913911" rtl="0" eaLnBrk="1" latinLnBrk="0" hangingPunct="1">
        <a:defRPr sz="1800" kern="1200">
          <a:solidFill>
            <a:schemeClr val="tx1"/>
          </a:solidFill>
          <a:latin typeface="+mn-lt"/>
          <a:ea typeface="+mn-ea"/>
          <a:cs typeface="+mn-cs"/>
        </a:defRPr>
      </a:lvl5pPr>
      <a:lvl6pPr marL="2284775" algn="l" defTabSz="913911" rtl="0" eaLnBrk="1" latinLnBrk="0" hangingPunct="1">
        <a:defRPr sz="1800" kern="1200">
          <a:solidFill>
            <a:schemeClr val="tx1"/>
          </a:solidFill>
          <a:latin typeface="+mn-lt"/>
          <a:ea typeface="+mn-ea"/>
          <a:cs typeface="+mn-cs"/>
        </a:defRPr>
      </a:lvl6pPr>
      <a:lvl7pPr marL="2741723" algn="l" defTabSz="913911" rtl="0" eaLnBrk="1" latinLnBrk="0" hangingPunct="1">
        <a:defRPr sz="1800" kern="1200">
          <a:solidFill>
            <a:schemeClr val="tx1"/>
          </a:solidFill>
          <a:latin typeface="+mn-lt"/>
          <a:ea typeface="+mn-ea"/>
          <a:cs typeface="+mn-cs"/>
        </a:defRPr>
      </a:lvl7pPr>
      <a:lvl8pPr marL="3198680" algn="l" defTabSz="913911" rtl="0" eaLnBrk="1" latinLnBrk="0" hangingPunct="1">
        <a:defRPr sz="1800" kern="1200">
          <a:solidFill>
            <a:schemeClr val="tx1"/>
          </a:solidFill>
          <a:latin typeface="+mn-lt"/>
          <a:ea typeface="+mn-ea"/>
          <a:cs typeface="+mn-cs"/>
        </a:defRPr>
      </a:lvl8pPr>
      <a:lvl9pPr marL="3655634" algn="l" defTabSz="913911"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3672000" y="0"/>
            <a:ext cx="3672000" cy="285750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lIns="91418" tIns="45708" rIns="91418" bIns="45708" rtlCol="0" anchor="ctr"/>
          <a:lstStyle/>
          <a:p>
            <a:pPr algn="ctr"/>
            <a:endParaRPr lang="en-US" sz="1800">
              <a:solidFill>
                <a:srgbClr val="415481"/>
              </a:solidFill>
              <a:latin typeface="Roboto Light"/>
            </a:endParaRPr>
          </a:p>
        </p:txBody>
      </p:sp>
      <p:sp>
        <p:nvSpPr>
          <p:cNvPr id="39" name="Title Placeholder 38"/>
          <p:cNvSpPr>
            <a:spLocks noGrp="1"/>
          </p:cNvSpPr>
          <p:nvPr>
            <p:ph type="title"/>
          </p:nvPr>
        </p:nvSpPr>
        <p:spPr>
          <a:xfrm>
            <a:off x="3962439" y="910169"/>
            <a:ext cx="3124201" cy="423333"/>
          </a:xfrm>
          <a:prstGeom prst="rect">
            <a:avLst/>
          </a:prstGeom>
        </p:spPr>
        <p:txBody>
          <a:bodyPr lIns="68564" tIns="0" rIns="68564" bIns="0">
            <a:noAutofit/>
          </a:bodyPr>
          <a:lstStyle/>
          <a:p>
            <a:pPr marL="0" lvl="0" indent="0">
              <a:spcBef>
                <a:spcPts val="1000"/>
              </a:spcBef>
              <a:buFont typeface="Arial" panose="020B0604020202020204" pitchFamily="34" charset="0"/>
            </a:pPr>
            <a:r>
              <a:rPr lang="x-none"/>
              <a:t>Click to edit Master title style</a:t>
            </a:r>
            <a:endParaRPr lang="en-US"/>
          </a:p>
        </p:txBody>
      </p:sp>
      <p:sp>
        <p:nvSpPr>
          <p:cNvPr id="42" name="Text Placeholder 8"/>
          <p:cNvSpPr txBox="1">
            <a:spLocks/>
          </p:cNvSpPr>
          <p:nvPr/>
        </p:nvSpPr>
        <p:spPr>
          <a:xfrm>
            <a:off x="3962439" y="475124"/>
            <a:ext cx="3124201" cy="435092"/>
          </a:xfrm>
          <a:prstGeom prst="rect">
            <a:avLst/>
          </a:prstGeom>
        </p:spPr>
        <p:txBody>
          <a:bodyPr vert="horz" lIns="91418" tIns="45708" rIns="91418" bIns="45708" rtlCol="0" anchor="ctr">
            <a:normAutofit/>
          </a:bodyPr>
          <a:lstStyle>
            <a:lvl1pPr>
              <a:lnSpc>
                <a:spcPct val="90000"/>
              </a:lnSpc>
              <a:spcBef>
                <a:spcPct val="0"/>
              </a:spcBef>
              <a:buNone/>
              <a:defRPr lang="en-US" sz="2000" b="0" i="0" cap="all" dirty="0" smtClean="0">
                <a:solidFill>
                  <a:schemeClr val="accent2"/>
                </a:solidFill>
                <a:latin typeface="Roboto Black"/>
                <a:ea typeface="+mj-ea"/>
                <a:cs typeface="Roboto Black"/>
              </a:defRPr>
            </a:lvl1pPr>
          </a:lstStyle>
          <a:p>
            <a:pPr lvl="0" algn="l"/>
            <a:r>
              <a:rPr lang="x-none" sz="2000" dirty="0"/>
              <a:t>PORTFOLIO</a:t>
            </a:r>
            <a:endParaRPr lang="en-US" sz="2000" dirty="0"/>
          </a:p>
        </p:txBody>
      </p:sp>
    </p:spTree>
    <p:extLst>
      <p:ext uri="{BB962C8B-B14F-4D97-AF65-F5344CB8AC3E}">
        <p14:creationId xmlns:p14="http://schemas.microsoft.com/office/powerpoint/2010/main" val="438234699"/>
      </p:ext>
    </p:extLst>
  </p:cSld>
  <p:clrMap bg1="lt1" tx1="dk1" bg2="lt2" tx2="dk2" accent1="accent1" accent2="accent2" accent3="accent3" accent4="accent4" accent5="accent5" accent6="accent6" hlink="hlink" folHlink="folHlink"/>
  <p:sldLayoutIdLst>
    <p:sldLayoutId id="2147483693" r:id="rId1"/>
  </p:sldLayoutIdLst>
  <p:hf hdr="0" dt="0"/>
  <p:txStyles>
    <p:titleStyle>
      <a:lvl1pPr algn="l" defTabSz="913911" rtl="0" eaLnBrk="1" latinLnBrk="0" hangingPunct="1">
        <a:lnSpc>
          <a:spcPct val="90000"/>
        </a:lnSpc>
        <a:spcBef>
          <a:spcPct val="0"/>
        </a:spcBef>
        <a:buNone/>
        <a:defRPr lang="en-US" sz="2800" b="0" i="0" kern="1200" cap="none">
          <a:solidFill>
            <a:schemeClr val="bg2"/>
          </a:solidFill>
          <a:latin typeface="Roboto Light"/>
          <a:ea typeface="+mn-ea"/>
          <a:cs typeface="Roboto Light"/>
        </a:defRPr>
      </a:lvl1pPr>
    </p:titleStyle>
    <p:bodyStyle>
      <a:lvl1pPr marL="0" indent="0" algn="l" defTabSz="913911" rtl="0" eaLnBrk="1" latinLnBrk="0" hangingPunct="1">
        <a:lnSpc>
          <a:spcPct val="90000"/>
        </a:lnSpc>
        <a:spcBef>
          <a:spcPts val="1000"/>
        </a:spcBef>
        <a:buFont typeface="Arial" panose="020B0604020202020204" pitchFamily="34" charset="0"/>
        <a:buNone/>
        <a:defRPr sz="1000" kern="1200">
          <a:solidFill>
            <a:schemeClr val="tx1"/>
          </a:solidFill>
          <a:latin typeface="Roboto Light"/>
          <a:ea typeface="+mn-ea"/>
          <a:cs typeface="Roboto Light"/>
        </a:defRPr>
      </a:lvl1pPr>
      <a:lvl2pPr marL="456947" indent="0" algn="l" defTabSz="913911"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2pPr>
      <a:lvl3pPr marL="913911" indent="0" algn="l" defTabSz="913911"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3pPr>
      <a:lvl4pPr marL="1370867" indent="0" algn="l" defTabSz="913911"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4pPr>
      <a:lvl5pPr marL="1827821" indent="0" algn="l" defTabSz="913911"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5pPr>
      <a:lvl6pPr marL="2513249" indent="-228476" algn="l" defTabSz="9139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206" indent="-228476" algn="l" defTabSz="9139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160" indent="-228476" algn="l" defTabSz="9139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116" indent="-228476" algn="l" defTabSz="9139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911" rtl="0" eaLnBrk="1" latinLnBrk="0" hangingPunct="1">
        <a:defRPr sz="1800" kern="1200">
          <a:solidFill>
            <a:schemeClr val="tx1"/>
          </a:solidFill>
          <a:latin typeface="+mn-lt"/>
          <a:ea typeface="+mn-ea"/>
          <a:cs typeface="+mn-cs"/>
        </a:defRPr>
      </a:lvl1pPr>
      <a:lvl2pPr marL="456947" algn="l" defTabSz="913911" rtl="0" eaLnBrk="1" latinLnBrk="0" hangingPunct="1">
        <a:defRPr sz="1800" kern="1200">
          <a:solidFill>
            <a:schemeClr val="tx1"/>
          </a:solidFill>
          <a:latin typeface="+mn-lt"/>
          <a:ea typeface="+mn-ea"/>
          <a:cs typeface="+mn-cs"/>
        </a:defRPr>
      </a:lvl2pPr>
      <a:lvl3pPr marL="913911" algn="l" defTabSz="913911" rtl="0" eaLnBrk="1" latinLnBrk="0" hangingPunct="1">
        <a:defRPr sz="1800" kern="1200">
          <a:solidFill>
            <a:schemeClr val="tx1"/>
          </a:solidFill>
          <a:latin typeface="+mn-lt"/>
          <a:ea typeface="+mn-ea"/>
          <a:cs typeface="+mn-cs"/>
        </a:defRPr>
      </a:lvl3pPr>
      <a:lvl4pPr marL="1370867" algn="l" defTabSz="913911" rtl="0" eaLnBrk="1" latinLnBrk="0" hangingPunct="1">
        <a:defRPr sz="1800" kern="1200">
          <a:solidFill>
            <a:schemeClr val="tx1"/>
          </a:solidFill>
          <a:latin typeface="+mn-lt"/>
          <a:ea typeface="+mn-ea"/>
          <a:cs typeface="+mn-cs"/>
        </a:defRPr>
      </a:lvl4pPr>
      <a:lvl5pPr marL="1827821" algn="l" defTabSz="913911" rtl="0" eaLnBrk="1" latinLnBrk="0" hangingPunct="1">
        <a:defRPr sz="1800" kern="1200">
          <a:solidFill>
            <a:schemeClr val="tx1"/>
          </a:solidFill>
          <a:latin typeface="+mn-lt"/>
          <a:ea typeface="+mn-ea"/>
          <a:cs typeface="+mn-cs"/>
        </a:defRPr>
      </a:lvl5pPr>
      <a:lvl6pPr marL="2284775" algn="l" defTabSz="913911" rtl="0" eaLnBrk="1" latinLnBrk="0" hangingPunct="1">
        <a:defRPr sz="1800" kern="1200">
          <a:solidFill>
            <a:schemeClr val="tx1"/>
          </a:solidFill>
          <a:latin typeface="+mn-lt"/>
          <a:ea typeface="+mn-ea"/>
          <a:cs typeface="+mn-cs"/>
        </a:defRPr>
      </a:lvl6pPr>
      <a:lvl7pPr marL="2741723" algn="l" defTabSz="913911" rtl="0" eaLnBrk="1" latinLnBrk="0" hangingPunct="1">
        <a:defRPr sz="1800" kern="1200">
          <a:solidFill>
            <a:schemeClr val="tx1"/>
          </a:solidFill>
          <a:latin typeface="+mn-lt"/>
          <a:ea typeface="+mn-ea"/>
          <a:cs typeface="+mn-cs"/>
        </a:defRPr>
      </a:lvl7pPr>
      <a:lvl8pPr marL="3198680" algn="l" defTabSz="913911" rtl="0" eaLnBrk="1" latinLnBrk="0" hangingPunct="1">
        <a:defRPr sz="1800" kern="1200">
          <a:solidFill>
            <a:schemeClr val="tx1"/>
          </a:solidFill>
          <a:latin typeface="+mn-lt"/>
          <a:ea typeface="+mn-ea"/>
          <a:cs typeface="+mn-cs"/>
        </a:defRPr>
      </a:lvl8pPr>
      <a:lvl9pPr marL="3655634" algn="l" defTabSz="913911"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9" name="Title Placeholder 38"/>
          <p:cNvSpPr>
            <a:spLocks noGrp="1"/>
          </p:cNvSpPr>
          <p:nvPr>
            <p:ph type="title"/>
          </p:nvPr>
        </p:nvSpPr>
        <p:spPr>
          <a:xfrm>
            <a:off x="252027" y="910169"/>
            <a:ext cx="4319999" cy="423333"/>
          </a:xfrm>
          <a:prstGeom prst="rect">
            <a:avLst/>
          </a:prstGeom>
        </p:spPr>
        <p:txBody>
          <a:bodyPr lIns="68564" tIns="0" rIns="68564" bIns="0">
            <a:noAutofit/>
          </a:bodyPr>
          <a:lstStyle/>
          <a:p>
            <a:pPr marL="0" lvl="0" indent="0">
              <a:spcBef>
                <a:spcPts val="1000"/>
              </a:spcBef>
              <a:buFont typeface="Arial" panose="020B0604020202020204" pitchFamily="34" charset="0"/>
            </a:pPr>
            <a:endParaRPr lang="en-US"/>
          </a:p>
        </p:txBody>
      </p:sp>
      <p:sp>
        <p:nvSpPr>
          <p:cNvPr id="42" name="Text Placeholder 8"/>
          <p:cNvSpPr txBox="1">
            <a:spLocks/>
          </p:cNvSpPr>
          <p:nvPr/>
        </p:nvSpPr>
        <p:spPr>
          <a:xfrm>
            <a:off x="252003" y="475124"/>
            <a:ext cx="4320000" cy="435092"/>
          </a:xfrm>
          <a:prstGeom prst="rect">
            <a:avLst/>
          </a:prstGeom>
        </p:spPr>
        <p:txBody>
          <a:bodyPr vert="horz" lIns="91418" tIns="45708" rIns="91418" bIns="45708" rtlCol="0" anchor="ctr">
            <a:normAutofit/>
          </a:bodyPr>
          <a:lstStyle>
            <a:lvl1pPr>
              <a:lnSpc>
                <a:spcPct val="90000"/>
              </a:lnSpc>
              <a:spcBef>
                <a:spcPct val="0"/>
              </a:spcBef>
              <a:buNone/>
              <a:defRPr lang="en-US" sz="2000" b="0" i="0" cap="all" dirty="0" smtClean="0">
                <a:solidFill>
                  <a:schemeClr val="accent2"/>
                </a:solidFill>
                <a:latin typeface="Roboto Black"/>
                <a:ea typeface="+mj-ea"/>
                <a:cs typeface="Roboto Black"/>
              </a:defRPr>
            </a:lvl1pPr>
          </a:lstStyle>
          <a:p>
            <a:pPr lvl="0" algn="l"/>
            <a:r>
              <a:rPr lang="x-none" sz="2000" baseline="0" dirty="0"/>
              <a:t>Portfolio</a:t>
            </a:r>
            <a:endParaRPr lang="en-US" sz="2000" dirty="0"/>
          </a:p>
        </p:txBody>
      </p:sp>
      <p:sp>
        <p:nvSpPr>
          <p:cNvPr id="2" name="Text Placeholder 1"/>
          <p:cNvSpPr>
            <a:spLocks noGrp="1"/>
          </p:cNvSpPr>
          <p:nvPr>
            <p:ph type="body" idx="1"/>
          </p:nvPr>
        </p:nvSpPr>
        <p:spPr>
          <a:xfrm>
            <a:off x="252000" y="2162659"/>
            <a:ext cx="8229600" cy="2218841"/>
          </a:xfrm>
          <a:prstGeom prst="rect">
            <a:avLst/>
          </a:prstGeom>
        </p:spPr>
        <p:txBody>
          <a:bodyPr vert="horz" lIns="68564" tIns="34281" rIns="68564" bIns="34281" rtlCol="0">
            <a:no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7" name="Footer Placeholder 4"/>
          <p:cNvSpPr>
            <a:spLocks noGrp="1"/>
          </p:cNvSpPr>
          <p:nvPr>
            <p:ph type="ftr" sz="quarter" idx="3"/>
          </p:nvPr>
        </p:nvSpPr>
        <p:spPr>
          <a:xfrm>
            <a:off x="4572000" y="5228194"/>
            <a:ext cx="4320000" cy="164630"/>
          </a:xfrm>
          <a:prstGeom prst="rect">
            <a:avLst/>
          </a:prstGeom>
        </p:spPr>
        <p:txBody>
          <a:bodyPr vert="horz" lIns="68564" tIns="0" rIns="68564" bIns="0" anchor="b" anchorCtr="0">
            <a:noAutofit/>
          </a:bodyPr>
          <a:lstStyle>
            <a:lvl1pPr algn="r">
              <a:defRPr sz="1000" i="0" u="none" spc="0">
                <a:solidFill>
                  <a:srgbClr val="A7B5BF"/>
                </a:solidFill>
                <a:latin typeface="Roboto Light"/>
                <a:cs typeface="Roboto Light"/>
              </a:defRPr>
            </a:lvl1pPr>
          </a:lstStyle>
          <a:p>
            <a:r>
              <a:rPr lang="en-US" dirty="0"/>
              <a:t>www.alessandri.legal</a:t>
            </a:r>
          </a:p>
        </p:txBody>
      </p:sp>
      <p:pic>
        <p:nvPicPr>
          <p:cNvPr id="9" name="Picture 8" descr="5.png"/>
          <p:cNvPicPr>
            <a:picLocks noChangeAspect="1"/>
          </p:cNvPicPr>
          <p:nvPr/>
        </p:nvPicPr>
        <p:blipFill>
          <a:blip r:embed="rId4"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60000" y="5230221"/>
            <a:ext cx="720000" cy="162623"/>
          </a:xfrm>
          <a:prstGeom prst="rect">
            <a:avLst/>
          </a:prstGeom>
        </p:spPr>
      </p:pic>
      <p:sp>
        <p:nvSpPr>
          <p:cNvPr id="10"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4047943751"/>
      </p:ext>
    </p:extLst>
  </p:cSld>
  <p:clrMap bg1="lt1" tx1="dk1" bg2="lt2" tx2="dk2" accent1="accent1" accent2="accent2" accent3="accent3" accent4="accent4" accent5="accent5" accent6="accent6" hlink="hlink" folHlink="folHlink"/>
  <p:sldLayoutIdLst>
    <p:sldLayoutId id="2147483695" r:id="rId1"/>
    <p:sldLayoutId id="2147483713" r:id="rId2"/>
  </p:sldLayoutIdLst>
  <p:hf hdr="0" dt="0"/>
  <p:txStyles>
    <p:titleStyle>
      <a:lvl1pPr algn="l" defTabSz="913911" rtl="0" eaLnBrk="1" latinLnBrk="0" hangingPunct="1">
        <a:lnSpc>
          <a:spcPct val="90000"/>
        </a:lnSpc>
        <a:spcBef>
          <a:spcPct val="0"/>
        </a:spcBef>
        <a:buNone/>
        <a:defRPr lang="en-US" sz="2800" b="0" i="0" kern="1200" cap="none">
          <a:solidFill>
            <a:schemeClr val="accent1"/>
          </a:solidFill>
          <a:latin typeface="Roboto Light"/>
          <a:ea typeface="+mn-ea"/>
          <a:cs typeface="Roboto Light"/>
        </a:defRPr>
      </a:lvl1pPr>
    </p:titleStyle>
    <p:bodyStyle>
      <a:lvl1pPr marL="0" indent="0" algn="l" defTabSz="913911" rtl="0" eaLnBrk="1" latinLnBrk="0" hangingPunct="1">
        <a:lnSpc>
          <a:spcPct val="90000"/>
        </a:lnSpc>
        <a:spcBef>
          <a:spcPts val="1000"/>
        </a:spcBef>
        <a:buFont typeface="Arial" panose="020B0604020202020204" pitchFamily="34" charset="0"/>
        <a:buNone/>
        <a:defRPr sz="1000" kern="1200">
          <a:solidFill>
            <a:schemeClr val="tx1"/>
          </a:solidFill>
          <a:latin typeface="Roboto Light"/>
          <a:ea typeface="+mn-ea"/>
          <a:cs typeface="Roboto Light"/>
        </a:defRPr>
      </a:lvl1pPr>
      <a:lvl2pPr marL="456947" indent="0" algn="l" defTabSz="913911"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2pPr>
      <a:lvl3pPr marL="913911" indent="0" algn="l" defTabSz="913911"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3pPr>
      <a:lvl4pPr marL="1370867" indent="0" algn="l" defTabSz="913911"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4pPr>
      <a:lvl5pPr marL="1827821" indent="0" algn="l" defTabSz="913911"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5pPr>
      <a:lvl6pPr marL="2513249" indent="-228476" algn="l" defTabSz="9139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206" indent="-228476" algn="l" defTabSz="9139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160" indent="-228476" algn="l" defTabSz="9139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116" indent="-228476" algn="l" defTabSz="9139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911" rtl="0" eaLnBrk="1" latinLnBrk="0" hangingPunct="1">
        <a:defRPr sz="1800" kern="1200">
          <a:solidFill>
            <a:schemeClr val="tx1"/>
          </a:solidFill>
          <a:latin typeface="+mn-lt"/>
          <a:ea typeface="+mn-ea"/>
          <a:cs typeface="+mn-cs"/>
        </a:defRPr>
      </a:lvl1pPr>
      <a:lvl2pPr marL="456947" algn="l" defTabSz="913911" rtl="0" eaLnBrk="1" latinLnBrk="0" hangingPunct="1">
        <a:defRPr sz="1800" kern="1200">
          <a:solidFill>
            <a:schemeClr val="tx1"/>
          </a:solidFill>
          <a:latin typeface="+mn-lt"/>
          <a:ea typeface="+mn-ea"/>
          <a:cs typeface="+mn-cs"/>
        </a:defRPr>
      </a:lvl2pPr>
      <a:lvl3pPr marL="913911" algn="l" defTabSz="913911" rtl="0" eaLnBrk="1" latinLnBrk="0" hangingPunct="1">
        <a:defRPr sz="1800" kern="1200">
          <a:solidFill>
            <a:schemeClr val="tx1"/>
          </a:solidFill>
          <a:latin typeface="+mn-lt"/>
          <a:ea typeface="+mn-ea"/>
          <a:cs typeface="+mn-cs"/>
        </a:defRPr>
      </a:lvl3pPr>
      <a:lvl4pPr marL="1370867" algn="l" defTabSz="913911" rtl="0" eaLnBrk="1" latinLnBrk="0" hangingPunct="1">
        <a:defRPr sz="1800" kern="1200">
          <a:solidFill>
            <a:schemeClr val="tx1"/>
          </a:solidFill>
          <a:latin typeface="+mn-lt"/>
          <a:ea typeface="+mn-ea"/>
          <a:cs typeface="+mn-cs"/>
        </a:defRPr>
      </a:lvl4pPr>
      <a:lvl5pPr marL="1827821" algn="l" defTabSz="913911" rtl="0" eaLnBrk="1" latinLnBrk="0" hangingPunct="1">
        <a:defRPr sz="1800" kern="1200">
          <a:solidFill>
            <a:schemeClr val="tx1"/>
          </a:solidFill>
          <a:latin typeface="+mn-lt"/>
          <a:ea typeface="+mn-ea"/>
          <a:cs typeface="+mn-cs"/>
        </a:defRPr>
      </a:lvl5pPr>
      <a:lvl6pPr marL="2284775" algn="l" defTabSz="913911" rtl="0" eaLnBrk="1" latinLnBrk="0" hangingPunct="1">
        <a:defRPr sz="1800" kern="1200">
          <a:solidFill>
            <a:schemeClr val="tx1"/>
          </a:solidFill>
          <a:latin typeface="+mn-lt"/>
          <a:ea typeface="+mn-ea"/>
          <a:cs typeface="+mn-cs"/>
        </a:defRPr>
      </a:lvl6pPr>
      <a:lvl7pPr marL="2741723" algn="l" defTabSz="913911" rtl="0" eaLnBrk="1" latinLnBrk="0" hangingPunct="1">
        <a:defRPr sz="1800" kern="1200">
          <a:solidFill>
            <a:schemeClr val="tx1"/>
          </a:solidFill>
          <a:latin typeface="+mn-lt"/>
          <a:ea typeface="+mn-ea"/>
          <a:cs typeface="+mn-cs"/>
        </a:defRPr>
      </a:lvl7pPr>
      <a:lvl8pPr marL="3198680" algn="l" defTabSz="913911" rtl="0" eaLnBrk="1" latinLnBrk="0" hangingPunct="1">
        <a:defRPr sz="1800" kern="1200">
          <a:solidFill>
            <a:schemeClr val="tx1"/>
          </a:solidFill>
          <a:latin typeface="+mn-lt"/>
          <a:ea typeface="+mn-ea"/>
          <a:cs typeface="+mn-cs"/>
        </a:defRPr>
      </a:lvl8pPr>
      <a:lvl9pPr marL="3655634" algn="l" defTabSz="913911"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9" name="Title Placeholder 38"/>
          <p:cNvSpPr>
            <a:spLocks noGrp="1"/>
          </p:cNvSpPr>
          <p:nvPr>
            <p:ph type="title"/>
          </p:nvPr>
        </p:nvSpPr>
        <p:spPr>
          <a:xfrm>
            <a:off x="252067" y="910169"/>
            <a:ext cx="7901399" cy="423333"/>
          </a:xfrm>
          <a:prstGeom prst="rect">
            <a:avLst/>
          </a:prstGeom>
        </p:spPr>
        <p:txBody>
          <a:bodyPr lIns="68564" tIns="0" rIns="68564" bIns="0">
            <a:noAutofit/>
          </a:bodyPr>
          <a:lstStyle/>
          <a:p>
            <a:pPr marL="0" lvl="0" indent="0">
              <a:spcBef>
                <a:spcPts val="1000"/>
              </a:spcBef>
              <a:buFont typeface="Arial" panose="020B0604020202020204" pitchFamily="34" charset="0"/>
            </a:pPr>
            <a:r>
              <a:rPr lang="x-none"/>
              <a:t>Click to edit Master title style</a:t>
            </a:r>
            <a:endParaRPr lang="en-US"/>
          </a:p>
        </p:txBody>
      </p:sp>
      <p:sp>
        <p:nvSpPr>
          <p:cNvPr id="41" name="Text Placeholder 40"/>
          <p:cNvSpPr>
            <a:spLocks noGrp="1"/>
          </p:cNvSpPr>
          <p:nvPr>
            <p:ph type="body" idx="1"/>
          </p:nvPr>
        </p:nvSpPr>
        <p:spPr>
          <a:xfrm>
            <a:off x="252000" y="1418195"/>
            <a:ext cx="8640000" cy="1439332"/>
          </a:xfrm>
          <a:prstGeom prst="rect">
            <a:avLst/>
          </a:prstGeom>
        </p:spPr>
        <p:txBody>
          <a:bodyPr vert="horz" lIns="68564" tIns="34281" rIns="68564" bIns="34281" rtlCol="0">
            <a:no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2" name="Text Placeholder 8"/>
          <p:cNvSpPr txBox="1">
            <a:spLocks/>
          </p:cNvSpPr>
          <p:nvPr/>
        </p:nvSpPr>
        <p:spPr>
          <a:xfrm>
            <a:off x="252067" y="475124"/>
            <a:ext cx="7901399" cy="435092"/>
          </a:xfrm>
          <a:prstGeom prst="rect">
            <a:avLst/>
          </a:prstGeom>
        </p:spPr>
        <p:txBody>
          <a:bodyPr vert="horz" lIns="91418" tIns="45708" rIns="91418" bIns="45708" rtlCol="0" anchor="ctr">
            <a:normAutofit/>
          </a:bodyPr>
          <a:lstStyle>
            <a:lvl1pPr>
              <a:lnSpc>
                <a:spcPct val="90000"/>
              </a:lnSpc>
              <a:spcBef>
                <a:spcPct val="0"/>
              </a:spcBef>
              <a:buNone/>
              <a:defRPr lang="en-US" sz="2000" b="0" i="0" cap="all" dirty="0" smtClean="0">
                <a:solidFill>
                  <a:schemeClr val="accent2"/>
                </a:solidFill>
                <a:latin typeface="Roboto Black"/>
                <a:ea typeface="+mj-ea"/>
                <a:cs typeface="Roboto Black"/>
              </a:defRPr>
            </a:lvl1pPr>
          </a:lstStyle>
          <a:p>
            <a:pPr lvl="0"/>
            <a:r>
              <a:rPr lang="x-none" sz="2000" dirty="0"/>
              <a:t>CHART</a:t>
            </a:r>
            <a:endParaRPr lang="en-US" sz="2000" dirty="0"/>
          </a:p>
        </p:txBody>
      </p:sp>
      <p:sp>
        <p:nvSpPr>
          <p:cNvPr id="7" name="Footer Placeholder 4"/>
          <p:cNvSpPr>
            <a:spLocks noGrp="1"/>
          </p:cNvSpPr>
          <p:nvPr>
            <p:ph type="ftr" sz="quarter" idx="3"/>
          </p:nvPr>
        </p:nvSpPr>
        <p:spPr>
          <a:xfrm>
            <a:off x="4572000" y="5228194"/>
            <a:ext cx="4320000" cy="164630"/>
          </a:xfrm>
          <a:prstGeom prst="rect">
            <a:avLst/>
          </a:prstGeom>
        </p:spPr>
        <p:txBody>
          <a:bodyPr vert="horz" lIns="68564" tIns="0" rIns="68564" bIns="0" anchor="b" anchorCtr="0">
            <a:noAutofit/>
          </a:bodyPr>
          <a:lstStyle>
            <a:lvl1pPr algn="r">
              <a:defRPr sz="1000" i="0" u="none" spc="0">
                <a:solidFill>
                  <a:srgbClr val="A7B5BF"/>
                </a:solidFill>
                <a:latin typeface="Roboto Light"/>
                <a:cs typeface="Roboto Light"/>
              </a:defRPr>
            </a:lvl1pPr>
          </a:lstStyle>
          <a:p>
            <a:r>
              <a:rPr lang="en-US" dirty="0"/>
              <a:t>www.alessandri.legal</a:t>
            </a:r>
          </a:p>
        </p:txBody>
      </p:sp>
      <p:pic>
        <p:nvPicPr>
          <p:cNvPr id="9" name="Picture 8" descr="5.png"/>
          <p:cNvPicPr>
            <a:picLocks noChangeAspect="1"/>
          </p:cNvPicPr>
          <p:nvPr/>
        </p:nvPicPr>
        <p:blipFill rotWithShape="1">
          <a:blip r:embed="rId9" cstate="screen">
            <a:duotone>
              <a:schemeClr val="bg2">
                <a:shade val="45000"/>
                <a:satMod val="135000"/>
              </a:schemeClr>
              <a:prstClr val="white"/>
            </a:duotone>
            <a:extLst>
              <a:ext uri="{28A0092B-C50C-407E-A947-70E740481C1C}">
                <a14:useLocalDpi xmlns:a14="http://schemas.microsoft.com/office/drawing/2010/main"/>
              </a:ext>
            </a:extLst>
          </a:blip>
          <a:srcRect l="-27" r="-27"/>
          <a:stretch/>
        </p:blipFill>
        <p:spPr>
          <a:xfrm>
            <a:off x="360000" y="5230221"/>
            <a:ext cx="720000" cy="162623"/>
          </a:xfrm>
          <a:prstGeom prst="rect">
            <a:avLst/>
          </a:prstGeom>
        </p:spPr>
      </p:pic>
      <p:sp>
        <p:nvSpPr>
          <p:cNvPr id="10"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2328414104"/>
      </p:ext>
    </p:extLst>
  </p:cSld>
  <p:clrMap bg1="lt1" tx1="dk1" bg2="lt2" tx2="dk2" accent1="accent1" accent2="accent2" accent3="accent3" accent4="accent4" accent5="accent5" accent6="accent6" hlink="hlink" folHlink="folHlink"/>
  <p:sldLayoutIdLst>
    <p:sldLayoutId id="2147483697" r:id="rId1"/>
    <p:sldLayoutId id="2147483707" r:id="rId2"/>
    <p:sldLayoutId id="2147483708" r:id="rId3"/>
    <p:sldLayoutId id="2147483699" r:id="rId4"/>
    <p:sldLayoutId id="2147483700" r:id="rId5"/>
    <p:sldLayoutId id="2147483702" r:id="rId6"/>
    <p:sldLayoutId id="2147483656" r:id="rId7"/>
  </p:sldLayoutIdLst>
  <p:hf hdr="0" dt="0"/>
  <p:txStyles>
    <p:titleStyle>
      <a:lvl1pPr algn="l" defTabSz="913911" rtl="0" eaLnBrk="1" latinLnBrk="0" hangingPunct="1">
        <a:lnSpc>
          <a:spcPct val="90000"/>
        </a:lnSpc>
        <a:spcBef>
          <a:spcPct val="0"/>
        </a:spcBef>
        <a:buNone/>
        <a:defRPr lang="en-US" sz="2800" b="0" i="0" kern="1200" cap="none">
          <a:solidFill>
            <a:schemeClr val="accent1"/>
          </a:solidFill>
          <a:latin typeface="Roboto Light"/>
          <a:ea typeface="+mn-ea"/>
          <a:cs typeface="Roboto Light"/>
        </a:defRPr>
      </a:lvl1pPr>
    </p:titleStyle>
    <p:bodyStyle>
      <a:lvl1pPr marL="0" indent="0" algn="l" defTabSz="913911" rtl="0" eaLnBrk="1" latinLnBrk="0" hangingPunct="1">
        <a:lnSpc>
          <a:spcPct val="90000"/>
        </a:lnSpc>
        <a:spcBef>
          <a:spcPts val="1000"/>
        </a:spcBef>
        <a:buFont typeface="Arial" panose="020B0604020202020204" pitchFamily="34" charset="0"/>
        <a:buNone/>
        <a:defRPr sz="1000" kern="1200">
          <a:solidFill>
            <a:schemeClr val="tx1"/>
          </a:solidFill>
          <a:latin typeface="Roboto Light"/>
          <a:ea typeface="+mn-ea"/>
          <a:cs typeface="Roboto Light"/>
        </a:defRPr>
      </a:lvl1pPr>
      <a:lvl2pPr marL="456947" indent="0" algn="l" defTabSz="913911"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2pPr>
      <a:lvl3pPr marL="913911" indent="0" algn="l" defTabSz="913911"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3pPr>
      <a:lvl4pPr marL="1370867" indent="0" algn="l" defTabSz="913911"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4pPr>
      <a:lvl5pPr marL="1827821" indent="0" algn="l" defTabSz="913911"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5pPr>
      <a:lvl6pPr marL="2513249" indent="-228476" algn="l" defTabSz="9139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206" indent="-228476" algn="l" defTabSz="9139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160" indent="-228476" algn="l" defTabSz="9139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116" indent="-228476" algn="l" defTabSz="9139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911" rtl="0" eaLnBrk="1" latinLnBrk="0" hangingPunct="1">
        <a:defRPr sz="1800" kern="1200">
          <a:solidFill>
            <a:schemeClr val="tx1"/>
          </a:solidFill>
          <a:latin typeface="+mn-lt"/>
          <a:ea typeface="+mn-ea"/>
          <a:cs typeface="+mn-cs"/>
        </a:defRPr>
      </a:lvl1pPr>
      <a:lvl2pPr marL="456947" algn="l" defTabSz="913911" rtl="0" eaLnBrk="1" latinLnBrk="0" hangingPunct="1">
        <a:defRPr sz="1800" kern="1200">
          <a:solidFill>
            <a:schemeClr val="tx1"/>
          </a:solidFill>
          <a:latin typeface="+mn-lt"/>
          <a:ea typeface="+mn-ea"/>
          <a:cs typeface="+mn-cs"/>
        </a:defRPr>
      </a:lvl2pPr>
      <a:lvl3pPr marL="913911" algn="l" defTabSz="913911" rtl="0" eaLnBrk="1" latinLnBrk="0" hangingPunct="1">
        <a:defRPr sz="1800" kern="1200">
          <a:solidFill>
            <a:schemeClr val="tx1"/>
          </a:solidFill>
          <a:latin typeface="+mn-lt"/>
          <a:ea typeface="+mn-ea"/>
          <a:cs typeface="+mn-cs"/>
        </a:defRPr>
      </a:lvl3pPr>
      <a:lvl4pPr marL="1370867" algn="l" defTabSz="913911" rtl="0" eaLnBrk="1" latinLnBrk="0" hangingPunct="1">
        <a:defRPr sz="1800" kern="1200">
          <a:solidFill>
            <a:schemeClr val="tx1"/>
          </a:solidFill>
          <a:latin typeface="+mn-lt"/>
          <a:ea typeface="+mn-ea"/>
          <a:cs typeface="+mn-cs"/>
        </a:defRPr>
      </a:lvl4pPr>
      <a:lvl5pPr marL="1827821" algn="l" defTabSz="913911" rtl="0" eaLnBrk="1" latinLnBrk="0" hangingPunct="1">
        <a:defRPr sz="1800" kern="1200">
          <a:solidFill>
            <a:schemeClr val="tx1"/>
          </a:solidFill>
          <a:latin typeface="+mn-lt"/>
          <a:ea typeface="+mn-ea"/>
          <a:cs typeface="+mn-cs"/>
        </a:defRPr>
      </a:lvl5pPr>
      <a:lvl6pPr marL="2284775" algn="l" defTabSz="913911" rtl="0" eaLnBrk="1" latinLnBrk="0" hangingPunct="1">
        <a:defRPr sz="1800" kern="1200">
          <a:solidFill>
            <a:schemeClr val="tx1"/>
          </a:solidFill>
          <a:latin typeface="+mn-lt"/>
          <a:ea typeface="+mn-ea"/>
          <a:cs typeface="+mn-cs"/>
        </a:defRPr>
      </a:lvl6pPr>
      <a:lvl7pPr marL="2741723" algn="l" defTabSz="913911" rtl="0" eaLnBrk="1" latinLnBrk="0" hangingPunct="1">
        <a:defRPr sz="1800" kern="1200">
          <a:solidFill>
            <a:schemeClr val="tx1"/>
          </a:solidFill>
          <a:latin typeface="+mn-lt"/>
          <a:ea typeface="+mn-ea"/>
          <a:cs typeface="+mn-cs"/>
        </a:defRPr>
      </a:lvl7pPr>
      <a:lvl8pPr marL="3198680" algn="l" defTabSz="913911" rtl="0" eaLnBrk="1" latinLnBrk="0" hangingPunct="1">
        <a:defRPr sz="1800" kern="1200">
          <a:solidFill>
            <a:schemeClr val="tx1"/>
          </a:solidFill>
          <a:latin typeface="+mn-lt"/>
          <a:ea typeface="+mn-ea"/>
          <a:cs typeface="+mn-cs"/>
        </a:defRPr>
      </a:lvl8pPr>
      <a:lvl9pPr marL="3655634" algn="l" defTabSz="913911"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2"/>
          <p:cNvSpPr>
            <a:spLocks noGrp="1"/>
          </p:cNvSpPr>
          <p:nvPr>
            <p:ph type="title"/>
          </p:nvPr>
        </p:nvSpPr>
        <p:spPr>
          <a:xfrm>
            <a:off x="457200" y="229306"/>
            <a:ext cx="8229600" cy="952500"/>
          </a:xfrm>
          <a:prstGeom prst="rect">
            <a:avLst/>
          </a:prstGeom>
        </p:spPr>
        <p:txBody>
          <a:bodyPr vert="horz" lIns="68564" tIns="34281" rIns="68564" bIns="34281" rtlCol="0" anchor="ctr">
            <a:normAutofit/>
          </a:bodyPr>
          <a:lstStyle/>
          <a:p>
            <a:r>
              <a:rPr lang="x-none"/>
              <a:t>Click to edit Master title style</a:t>
            </a:r>
            <a:endParaRPr lang="en-US"/>
          </a:p>
        </p:txBody>
      </p:sp>
      <p:sp>
        <p:nvSpPr>
          <p:cNvPr id="12" name="Text Placeholder 11"/>
          <p:cNvSpPr>
            <a:spLocks noGrp="1"/>
          </p:cNvSpPr>
          <p:nvPr>
            <p:ph type="body" idx="1"/>
          </p:nvPr>
        </p:nvSpPr>
        <p:spPr>
          <a:xfrm>
            <a:off x="457200" y="1333533"/>
            <a:ext cx="8229600" cy="3771194"/>
          </a:xfrm>
          <a:prstGeom prst="rect">
            <a:avLst/>
          </a:prstGeom>
        </p:spPr>
        <p:txBody>
          <a:bodyPr vert="horz" lIns="68564" tIns="34281" rIns="68564" bIns="34281" rtlCol="0">
            <a:no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Footer Placeholder 4">
            <a:extLst>
              <a:ext uri="{FF2B5EF4-FFF2-40B4-BE49-F238E27FC236}">
                <a16:creationId xmlns:a16="http://schemas.microsoft.com/office/drawing/2014/main" id="{19E8588B-2AA9-3A5F-5BE3-717240EAE259}"/>
              </a:ext>
            </a:extLst>
          </p:cNvPr>
          <p:cNvSpPr>
            <a:spLocks noGrp="1"/>
          </p:cNvSpPr>
          <p:nvPr>
            <p:ph type="ftr" sz="quarter" idx="3"/>
          </p:nvPr>
        </p:nvSpPr>
        <p:spPr>
          <a:xfrm>
            <a:off x="4572000" y="5228194"/>
            <a:ext cx="4320000" cy="164630"/>
          </a:xfrm>
          <a:prstGeom prst="rect">
            <a:avLst/>
          </a:prstGeom>
        </p:spPr>
        <p:txBody>
          <a:bodyPr vert="horz" lIns="68564" tIns="0" rIns="68564" bIns="0" anchor="b" anchorCtr="0">
            <a:noAutofit/>
          </a:bodyPr>
          <a:lstStyle>
            <a:lvl1pPr algn="r">
              <a:defRPr sz="1000" i="0" u="none" spc="0">
                <a:solidFill>
                  <a:schemeClr val="accent3"/>
                </a:solidFill>
                <a:latin typeface="Roboto Light"/>
                <a:cs typeface="Roboto Light"/>
              </a:defRPr>
            </a:lvl1pPr>
          </a:lstStyle>
          <a:p>
            <a:r>
              <a:rPr lang="en-US" dirty="0"/>
              <a:t>www.alessandri.legal</a:t>
            </a:r>
          </a:p>
        </p:txBody>
      </p:sp>
    </p:spTree>
    <p:extLst>
      <p:ext uri="{BB962C8B-B14F-4D97-AF65-F5344CB8AC3E}">
        <p14:creationId xmlns:p14="http://schemas.microsoft.com/office/powerpoint/2010/main" val="1986610892"/>
      </p:ext>
    </p:extLst>
  </p:cSld>
  <p:clrMap bg1="lt1" tx1="dk1" bg2="lt2" tx2="dk2" accent1="accent1" accent2="accent2" accent3="accent3" accent4="accent4" accent5="accent5" accent6="accent6" hlink="hlink" folHlink="folHlink"/>
  <p:sldLayoutIdLst>
    <p:sldLayoutId id="2147483652" r:id="rId1"/>
    <p:sldLayoutId id="2147483658" r:id="rId2"/>
  </p:sldLayoutIdLst>
  <p:hf hdr="0" dt="0"/>
  <p:txStyles>
    <p:titleStyle>
      <a:lvl1pPr algn="ctr" defTabSz="456947" rtl="0" eaLnBrk="1" latinLnBrk="0" hangingPunct="1">
        <a:spcBef>
          <a:spcPct val="0"/>
        </a:spcBef>
        <a:buNone/>
        <a:defRPr lang="en-US" sz="2800" b="0" i="0" kern="1200" cap="none">
          <a:solidFill>
            <a:schemeClr val="accent2"/>
          </a:solidFill>
          <a:latin typeface="Roboto Light"/>
          <a:ea typeface="+mj-ea"/>
          <a:cs typeface="Roboto Light"/>
        </a:defRPr>
      </a:lvl1pPr>
    </p:titleStyle>
    <p:bodyStyle>
      <a:lvl1pPr marL="0" indent="0" algn="ctr" defTabSz="456947" rtl="0" eaLnBrk="1" latinLnBrk="0" hangingPunct="1">
        <a:lnSpc>
          <a:spcPct val="120000"/>
        </a:lnSpc>
        <a:spcBef>
          <a:spcPct val="20000"/>
        </a:spcBef>
        <a:buFont typeface="Arial"/>
        <a:buNone/>
        <a:defRPr lang="sk-SK" sz="1000" b="0" i="0" kern="1200" cap="none">
          <a:solidFill>
            <a:srgbClr val="797979"/>
          </a:solidFill>
          <a:latin typeface="Roboto Light"/>
          <a:ea typeface="+mj-ea"/>
          <a:cs typeface="Roboto Light"/>
        </a:defRPr>
      </a:lvl1pPr>
      <a:lvl2pPr marL="456947" indent="0" algn="ctr" defTabSz="456947" rtl="0" eaLnBrk="1" latinLnBrk="0" hangingPunct="1">
        <a:lnSpc>
          <a:spcPct val="120000"/>
        </a:lnSpc>
        <a:spcBef>
          <a:spcPct val="20000"/>
        </a:spcBef>
        <a:buFont typeface="Arial"/>
        <a:buNone/>
        <a:defRPr lang="sk-SK" sz="1000" kern="1200" cap="none">
          <a:solidFill>
            <a:srgbClr val="797979"/>
          </a:solidFill>
          <a:latin typeface="Roboto Light"/>
          <a:ea typeface="+mn-ea"/>
          <a:cs typeface="Roboto Light"/>
        </a:defRPr>
      </a:lvl2pPr>
      <a:lvl3pPr marL="913911" indent="0" algn="ctr" defTabSz="456947" rtl="0" eaLnBrk="1" latinLnBrk="0" hangingPunct="1">
        <a:lnSpc>
          <a:spcPct val="120000"/>
        </a:lnSpc>
        <a:spcBef>
          <a:spcPct val="20000"/>
        </a:spcBef>
        <a:buFont typeface="Arial"/>
        <a:buNone/>
        <a:defRPr lang="sk-SK" sz="1000" kern="1200" cap="none">
          <a:solidFill>
            <a:srgbClr val="797979"/>
          </a:solidFill>
          <a:latin typeface="Roboto Light"/>
          <a:ea typeface="+mn-ea"/>
          <a:cs typeface="Roboto Light"/>
        </a:defRPr>
      </a:lvl3pPr>
      <a:lvl4pPr marL="1370867" indent="0" algn="ctr" defTabSz="456947" rtl="0" eaLnBrk="1" latinLnBrk="0" hangingPunct="1">
        <a:lnSpc>
          <a:spcPct val="120000"/>
        </a:lnSpc>
        <a:spcBef>
          <a:spcPct val="20000"/>
        </a:spcBef>
        <a:buFont typeface="Arial"/>
        <a:buNone/>
        <a:defRPr lang="sk-SK" sz="1000" kern="1200" cap="none">
          <a:solidFill>
            <a:srgbClr val="797979"/>
          </a:solidFill>
          <a:latin typeface="Roboto Light"/>
          <a:ea typeface="+mn-ea"/>
          <a:cs typeface="Roboto Light"/>
        </a:defRPr>
      </a:lvl4pPr>
      <a:lvl5pPr marL="1827821" indent="0" algn="ctr" defTabSz="456947" rtl="0" eaLnBrk="1" latinLnBrk="0" hangingPunct="1">
        <a:lnSpc>
          <a:spcPct val="120000"/>
        </a:lnSpc>
        <a:spcBef>
          <a:spcPct val="20000"/>
        </a:spcBef>
        <a:buFont typeface="Arial"/>
        <a:buNone/>
        <a:defRPr lang="en-US" sz="1000" kern="1200" cap="none">
          <a:solidFill>
            <a:srgbClr val="797979"/>
          </a:solidFill>
          <a:latin typeface="Roboto Light"/>
          <a:ea typeface="+mn-ea"/>
          <a:cs typeface="Roboto Light"/>
        </a:defRPr>
      </a:lvl5pPr>
      <a:lvl6pPr marL="2513249" indent="-228476" algn="l" defTabSz="456947" rtl="0" eaLnBrk="1" latinLnBrk="0" hangingPunct="1">
        <a:spcBef>
          <a:spcPct val="20000"/>
        </a:spcBef>
        <a:buFont typeface="Arial"/>
        <a:buChar char="•"/>
        <a:defRPr sz="2000" kern="1200">
          <a:solidFill>
            <a:schemeClr val="tx1"/>
          </a:solidFill>
          <a:latin typeface="+mn-lt"/>
          <a:ea typeface="+mn-ea"/>
          <a:cs typeface="+mn-cs"/>
        </a:defRPr>
      </a:lvl6pPr>
      <a:lvl7pPr marL="2970206" indent="-228476" algn="l" defTabSz="456947" rtl="0" eaLnBrk="1" latinLnBrk="0" hangingPunct="1">
        <a:spcBef>
          <a:spcPct val="20000"/>
        </a:spcBef>
        <a:buFont typeface="Arial"/>
        <a:buChar char="•"/>
        <a:defRPr sz="2000" kern="1200">
          <a:solidFill>
            <a:schemeClr val="tx1"/>
          </a:solidFill>
          <a:latin typeface="+mn-lt"/>
          <a:ea typeface="+mn-ea"/>
          <a:cs typeface="+mn-cs"/>
        </a:defRPr>
      </a:lvl7pPr>
      <a:lvl8pPr marL="3427160" indent="-228476" algn="l" defTabSz="456947" rtl="0" eaLnBrk="1" latinLnBrk="0" hangingPunct="1">
        <a:spcBef>
          <a:spcPct val="20000"/>
        </a:spcBef>
        <a:buFont typeface="Arial"/>
        <a:buChar char="•"/>
        <a:defRPr sz="2000" kern="1200">
          <a:solidFill>
            <a:schemeClr val="tx1"/>
          </a:solidFill>
          <a:latin typeface="+mn-lt"/>
          <a:ea typeface="+mn-ea"/>
          <a:cs typeface="+mn-cs"/>
        </a:defRPr>
      </a:lvl8pPr>
      <a:lvl9pPr marL="3884116" indent="-228476" algn="l" defTabSz="45694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947" rtl="0" eaLnBrk="1" latinLnBrk="0" hangingPunct="1">
        <a:defRPr sz="1800" kern="1200">
          <a:solidFill>
            <a:schemeClr val="tx1"/>
          </a:solidFill>
          <a:latin typeface="+mn-lt"/>
          <a:ea typeface="+mn-ea"/>
          <a:cs typeface="+mn-cs"/>
        </a:defRPr>
      </a:lvl1pPr>
      <a:lvl2pPr marL="456947" algn="l" defTabSz="456947" rtl="0" eaLnBrk="1" latinLnBrk="0" hangingPunct="1">
        <a:defRPr sz="1800" kern="1200">
          <a:solidFill>
            <a:schemeClr val="tx1"/>
          </a:solidFill>
          <a:latin typeface="+mn-lt"/>
          <a:ea typeface="+mn-ea"/>
          <a:cs typeface="+mn-cs"/>
        </a:defRPr>
      </a:lvl2pPr>
      <a:lvl3pPr marL="913911" algn="l" defTabSz="456947" rtl="0" eaLnBrk="1" latinLnBrk="0" hangingPunct="1">
        <a:defRPr sz="1800" kern="1200">
          <a:solidFill>
            <a:schemeClr val="tx1"/>
          </a:solidFill>
          <a:latin typeface="+mn-lt"/>
          <a:ea typeface="+mn-ea"/>
          <a:cs typeface="+mn-cs"/>
        </a:defRPr>
      </a:lvl3pPr>
      <a:lvl4pPr marL="1370867" algn="l" defTabSz="456947" rtl="0" eaLnBrk="1" latinLnBrk="0" hangingPunct="1">
        <a:defRPr sz="1800" kern="1200">
          <a:solidFill>
            <a:schemeClr val="tx1"/>
          </a:solidFill>
          <a:latin typeface="+mn-lt"/>
          <a:ea typeface="+mn-ea"/>
          <a:cs typeface="+mn-cs"/>
        </a:defRPr>
      </a:lvl4pPr>
      <a:lvl5pPr marL="1827821" algn="l" defTabSz="456947" rtl="0" eaLnBrk="1" latinLnBrk="0" hangingPunct="1">
        <a:defRPr sz="1800" kern="1200">
          <a:solidFill>
            <a:schemeClr val="tx1"/>
          </a:solidFill>
          <a:latin typeface="+mn-lt"/>
          <a:ea typeface="+mn-ea"/>
          <a:cs typeface="+mn-cs"/>
        </a:defRPr>
      </a:lvl5pPr>
      <a:lvl6pPr marL="2284775" algn="l" defTabSz="456947" rtl="0" eaLnBrk="1" latinLnBrk="0" hangingPunct="1">
        <a:defRPr sz="1800" kern="1200">
          <a:solidFill>
            <a:schemeClr val="tx1"/>
          </a:solidFill>
          <a:latin typeface="+mn-lt"/>
          <a:ea typeface="+mn-ea"/>
          <a:cs typeface="+mn-cs"/>
        </a:defRPr>
      </a:lvl6pPr>
      <a:lvl7pPr marL="2741723" algn="l" defTabSz="456947" rtl="0" eaLnBrk="1" latinLnBrk="0" hangingPunct="1">
        <a:defRPr sz="1800" kern="1200">
          <a:solidFill>
            <a:schemeClr val="tx1"/>
          </a:solidFill>
          <a:latin typeface="+mn-lt"/>
          <a:ea typeface="+mn-ea"/>
          <a:cs typeface="+mn-cs"/>
        </a:defRPr>
      </a:lvl7pPr>
      <a:lvl8pPr marL="3198680" algn="l" defTabSz="456947" rtl="0" eaLnBrk="1" latinLnBrk="0" hangingPunct="1">
        <a:defRPr sz="1800" kern="1200">
          <a:solidFill>
            <a:schemeClr val="tx1"/>
          </a:solidFill>
          <a:latin typeface="+mn-lt"/>
          <a:ea typeface="+mn-ea"/>
          <a:cs typeface="+mn-cs"/>
        </a:defRPr>
      </a:lvl8pPr>
      <a:lvl9pPr marL="3655634" algn="l" defTabSz="456947"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2"/>
          <p:cNvSpPr>
            <a:spLocks noGrp="1"/>
          </p:cNvSpPr>
          <p:nvPr>
            <p:ph type="title"/>
          </p:nvPr>
        </p:nvSpPr>
        <p:spPr>
          <a:xfrm>
            <a:off x="457200" y="229306"/>
            <a:ext cx="8229600" cy="952500"/>
          </a:xfrm>
          <a:prstGeom prst="rect">
            <a:avLst/>
          </a:prstGeom>
        </p:spPr>
        <p:txBody>
          <a:bodyPr vert="horz" lIns="68564" tIns="34281" rIns="68564" bIns="34281" rtlCol="0" anchor="ctr">
            <a:normAutofit/>
          </a:bodyPr>
          <a:lstStyle/>
          <a:p>
            <a:r>
              <a:rPr lang="x-none"/>
              <a:t>Click to edit Master title style</a:t>
            </a:r>
            <a:endParaRPr lang="en-US"/>
          </a:p>
        </p:txBody>
      </p:sp>
      <p:sp>
        <p:nvSpPr>
          <p:cNvPr id="12" name="Text Placeholder 11"/>
          <p:cNvSpPr>
            <a:spLocks noGrp="1"/>
          </p:cNvSpPr>
          <p:nvPr>
            <p:ph type="body" idx="1"/>
          </p:nvPr>
        </p:nvSpPr>
        <p:spPr>
          <a:xfrm>
            <a:off x="457200" y="1333533"/>
            <a:ext cx="8229600" cy="3771194"/>
          </a:xfrm>
          <a:prstGeom prst="rect">
            <a:avLst/>
          </a:prstGeom>
        </p:spPr>
        <p:txBody>
          <a:bodyPr vert="horz" lIns="68564" tIns="34281" rIns="68564" bIns="34281" rtlCol="0">
            <a:no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Footer Placeholder 4">
            <a:extLst>
              <a:ext uri="{FF2B5EF4-FFF2-40B4-BE49-F238E27FC236}">
                <a16:creationId xmlns:a16="http://schemas.microsoft.com/office/drawing/2014/main" id="{F26656A2-8B22-8232-009D-78C8337CDFED}"/>
              </a:ext>
            </a:extLst>
          </p:cNvPr>
          <p:cNvSpPr>
            <a:spLocks noGrp="1"/>
          </p:cNvSpPr>
          <p:nvPr>
            <p:ph type="ftr" sz="quarter" idx="3"/>
          </p:nvPr>
        </p:nvSpPr>
        <p:spPr>
          <a:xfrm>
            <a:off x="4572000" y="5228194"/>
            <a:ext cx="4320000" cy="164630"/>
          </a:xfrm>
          <a:prstGeom prst="rect">
            <a:avLst/>
          </a:prstGeom>
        </p:spPr>
        <p:txBody>
          <a:bodyPr vert="horz" lIns="68564" tIns="0" rIns="68564" bIns="0" anchor="b" anchorCtr="0">
            <a:noAutofit/>
          </a:bodyPr>
          <a:lstStyle>
            <a:lvl1pPr algn="r">
              <a:defRPr sz="1000" i="0" u="none" spc="0">
                <a:solidFill>
                  <a:schemeClr val="accent3"/>
                </a:solidFill>
                <a:latin typeface="Roboto Light"/>
                <a:cs typeface="Roboto Light"/>
              </a:defRPr>
            </a:lvl1pPr>
          </a:lstStyle>
          <a:p>
            <a:r>
              <a:rPr lang="en-US" dirty="0"/>
              <a:t>www.alessandri.legal</a:t>
            </a:r>
          </a:p>
        </p:txBody>
      </p:sp>
    </p:spTree>
    <p:extLst>
      <p:ext uri="{BB962C8B-B14F-4D97-AF65-F5344CB8AC3E}">
        <p14:creationId xmlns:p14="http://schemas.microsoft.com/office/powerpoint/2010/main" val="2433855363"/>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85" r:id="rId3"/>
    <p:sldLayoutId id="2147483786" r:id="rId4"/>
  </p:sldLayoutIdLst>
  <p:hf hdr="0" dt="0"/>
  <p:txStyles>
    <p:titleStyle>
      <a:lvl1pPr algn="ctr" defTabSz="456947" rtl="0" eaLnBrk="1" latinLnBrk="0" hangingPunct="1">
        <a:spcBef>
          <a:spcPct val="0"/>
        </a:spcBef>
        <a:buNone/>
        <a:defRPr lang="en-US" sz="2800" b="0" i="0" kern="1200" cap="none">
          <a:solidFill>
            <a:schemeClr val="bg2"/>
          </a:solidFill>
          <a:latin typeface="Roboto Light"/>
          <a:ea typeface="+mj-ea"/>
          <a:cs typeface="Roboto Light"/>
        </a:defRPr>
      </a:lvl1pPr>
    </p:titleStyle>
    <p:bodyStyle>
      <a:lvl1pPr marL="0" indent="0" algn="ctr" defTabSz="456947" rtl="0" eaLnBrk="1" latinLnBrk="0" hangingPunct="1">
        <a:lnSpc>
          <a:spcPct val="120000"/>
        </a:lnSpc>
        <a:spcBef>
          <a:spcPct val="20000"/>
        </a:spcBef>
        <a:buFont typeface="Arial"/>
        <a:buNone/>
        <a:defRPr lang="sk-SK" sz="1000" b="0" i="0" kern="1200" cap="none">
          <a:solidFill>
            <a:srgbClr val="797979"/>
          </a:solidFill>
          <a:latin typeface="Roboto" panose="02000000000000000000" pitchFamily="2" charset="0"/>
          <a:ea typeface="Roboto" panose="02000000000000000000" pitchFamily="2" charset="0"/>
          <a:cs typeface="Roboto" panose="02000000000000000000" pitchFamily="2" charset="0"/>
        </a:defRPr>
      </a:lvl1pPr>
      <a:lvl2pPr marL="456947" indent="0" algn="ctr" defTabSz="456947" rtl="0" eaLnBrk="1" latinLnBrk="0" hangingPunct="1">
        <a:lnSpc>
          <a:spcPct val="120000"/>
        </a:lnSpc>
        <a:spcBef>
          <a:spcPct val="20000"/>
        </a:spcBef>
        <a:buFont typeface="Arial"/>
        <a:buNone/>
        <a:defRPr lang="sk-SK" sz="1000" kern="1200" cap="none">
          <a:solidFill>
            <a:srgbClr val="797979"/>
          </a:solidFill>
          <a:latin typeface="Roboto" panose="02000000000000000000" pitchFamily="2" charset="0"/>
          <a:ea typeface="Roboto" panose="02000000000000000000" pitchFamily="2" charset="0"/>
          <a:cs typeface="Roboto" panose="02000000000000000000" pitchFamily="2" charset="0"/>
        </a:defRPr>
      </a:lvl2pPr>
      <a:lvl3pPr marL="913911" indent="0" algn="ctr" defTabSz="456947" rtl="0" eaLnBrk="1" latinLnBrk="0" hangingPunct="1">
        <a:lnSpc>
          <a:spcPct val="120000"/>
        </a:lnSpc>
        <a:spcBef>
          <a:spcPct val="20000"/>
        </a:spcBef>
        <a:buFont typeface="Arial"/>
        <a:buNone/>
        <a:defRPr lang="sk-SK" sz="1000" kern="1200" cap="none">
          <a:solidFill>
            <a:srgbClr val="797979"/>
          </a:solidFill>
          <a:latin typeface="Roboto" panose="02000000000000000000" pitchFamily="2" charset="0"/>
          <a:ea typeface="Roboto" panose="02000000000000000000" pitchFamily="2" charset="0"/>
          <a:cs typeface="Roboto" panose="02000000000000000000" pitchFamily="2" charset="0"/>
        </a:defRPr>
      </a:lvl3pPr>
      <a:lvl4pPr marL="1370867" indent="0" algn="ctr" defTabSz="456947" rtl="0" eaLnBrk="1" latinLnBrk="0" hangingPunct="1">
        <a:lnSpc>
          <a:spcPct val="120000"/>
        </a:lnSpc>
        <a:spcBef>
          <a:spcPct val="20000"/>
        </a:spcBef>
        <a:buFont typeface="Arial"/>
        <a:buNone/>
        <a:defRPr lang="sk-SK" sz="1000" kern="1200" cap="none">
          <a:solidFill>
            <a:srgbClr val="797979"/>
          </a:solidFill>
          <a:latin typeface="Roboto" panose="02000000000000000000" pitchFamily="2" charset="0"/>
          <a:ea typeface="Roboto" panose="02000000000000000000" pitchFamily="2" charset="0"/>
          <a:cs typeface="Roboto" panose="02000000000000000000" pitchFamily="2" charset="0"/>
        </a:defRPr>
      </a:lvl4pPr>
      <a:lvl5pPr marL="1827821" indent="0" algn="ctr" defTabSz="456947" rtl="0" eaLnBrk="1" latinLnBrk="0" hangingPunct="1">
        <a:lnSpc>
          <a:spcPct val="120000"/>
        </a:lnSpc>
        <a:spcBef>
          <a:spcPct val="20000"/>
        </a:spcBef>
        <a:buFont typeface="Arial"/>
        <a:buNone/>
        <a:defRPr lang="en-US" sz="1000" kern="1200" cap="none">
          <a:solidFill>
            <a:srgbClr val="797979"/>
          </a:solidFill>
          <a:latin typeface="Roboto" panose="02000000000000000000" pitchFamily="2" charset="0"/>
          <a:ea typeface="Roboto" panose="02000000000000000000" pitchFamily="2" charset="0"/>
          <a:cs typeface="Roboto" panose="02000000000000000000" pitchFamily="2" charset="0"/>
        </a:defRPr>
      </a:lvl5pPr>
      <a:lvl6pPr marL="2513249" indent="-228476" algn="l" defTabSz="456947" rtl="0" eaLnBrk="1" latinLnBrk="0" hangingPunct="1">
        <a:spcBef>
          <a:spcPct val="20000"/>
        </a:spcBef>
        <a:buFont typeface="Arial"/>
        <a:buChar char="•"/>
        <a:defRPr sz="2000" kern="1200">
          <a:solidFill>
            <a:schemeClr val="tx1"/>
          </a:solidFill>
          <a:latin typeface="+mn-lt"/>
          <a:ea typeface="+mn-ea"/>
          <a:cs typeface="+mn-cs"/>
        </a:defRPr>
      </a:lvl6pPr>
      <a:lvl7pPr marL="2970206" indent="-228476" algn="l" defTabSz="456947" rtl="0" eaLnBrk="1" latinLnBrk="0" hangingPunct="1">
        <a:spcBef>
          <a:spcPct val="20000"/>
        </a:spcBef>
        <a:buFont typeface="Arial"/>
        <a:buChar char="•"/>
        <a:defRPr sz="2000" kern="1200">
          <a:solidFill>
            <a:schemeClr val="tx1"/>
          </a:solidFill>
          <a:latin typeface="+mn-lt"/>
          <a:ea typeface="+mn-ea"/>
          <a:cs typeface="+mn-cs"/>
        </a:defRPr>
      </a:lvl7pPr>
      <a:lvl8pPr marL="3427160" indent="-228476" algn="l" defTabSz="456947" rtl="0" eaLnBrk="1" latinLnBrk="0" hangingPunct="1">
        <a:spcBef>
          <a:spcPct val="20000"/>
        </a:spcBef>
        <a:buFont typeface="Arial"/>
        <a:buChar char="•"/>
        <a:defRPr sz="2000" kern="1200">
          <a:solidFill>
            <a:schemeClr val="tx1"/>
          </a:solidFill>
          <a:latin typeface="+mn-lt"/>
          <a:ea typeface="+mn-ea"/>
          <a:cs typeface="+mn-cs"/>
        </a:defRPr>
      </a:lvl8pPr>
      <a:lvl9pPr marL="3884116" indent="-228476" algn="l" defTabSz="45694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947" rtl="0" eaLnBrk="1" latinLnBrk="0" hangingPunct="1">
        <a:defRPr sz="1800" kern="1200">
          <a:solidFill>
            <a:schemeClr val="tx1"/>
          </a:solidFill>
          <a:latin typeface="+mn-lt"/>
          <a:ea typeface="+mn-ea"/>
          <a:cs typeface="+mn-cs"/>
        </a:defRPr>
      </a:lvl1pPr>
      <a:lvl2pPr marL="456947" algn="l" defTabSz="456947" rtl="0" eaLnBrk="1" latinLnBrk="0" hangingPunct="1">
        <a:defRPr sz="1800" kern="1200">
          <a:solidFill>
            <a:schemeClr val="tx1"/>
          </a:solidFill>
          <a:latin typeface="+mn-lt"/>
          <a:ea typeface="+mn-ea"/>
          <a:cs typeface="+mn-cs"/>
        </a:defRPr>
      </a:lvl2pPr>
      <a:lvl3pPr marL="913911" algn="l" defTabSz="456947" rtl="0" eaLnBrk="1" latinLnBrk="0" hangingPunct="1">
        <a:defRPr sz="1800" kern="1200">
          <a:solidFill>
            <a:schemeClr val="tx1"/>
          </a:solidFill>
          <a:latin typeface="+mn-lt"/>
          <a:ea typeface="+mn-ea"/>
          <a:cs typeface="+mn-cs"/>
        </a:defRPr>
      </a:lvl3pPr>
      <a:lvl4pPr marL="1370867" algn="l" defTabSz="456947" rtl="0" eaLnBrk="1" latinLnBrk="0" hangingPunct="1">
        <a:defRPr sz="1800" kern="1200">
          <a:solidFill>
            <a:schemeClr val="tx1"/>
          </a:solidFill>
          <a:latin typeface="+mn-lt"/>
          <a:ea typeface="+mn-ea"/>
          <a:cs typeface="+mn-cs"/>
        </a:defRPr>
      </a:lvl4pPr>
      <a:lvl5pPr marL="1827821" algn="l" defTabSz="456947" rtl="0" eaLnBrk="1" latinLnBrk="0" hangingPunct="1">
        <a:defRPr sz="1800" kern="1200">
          <a:solidFill>
            <a:schemeClr val="tx1"/>
          </a:solidFill>
          <a:latin typeface="+mn-lt"/>
          <a:ea typeface="+mn-ea"/>
          <a:cs typeface="+mn-cs"/>
        </a:defRPr>
      </a:lvl5pPr>
      <a:lvl6pPr marL="2284775" algn="l" defTabSz="456947" rtl="0" eaLnBrk="1" latinLnBrk="0" hangingPunct="1">
        <a:defRPr sz="1800" kern="1200">
          <a:solidFill>
            <a:schemeClr val="tx1"/>
          </a:solidFill>
          <a:latin typeface="+mn-lt"/>
          <a:ea typeface="+mn-ea"/>
          <a:cs typeface="+mn-cs"/>
        </a:defRPr>
      </a:lvl6pPr>
      <a:lvl7pPr marL="2741723" algn="l" defTabSz="456947" rtl="0" eaLnBrk="1" latinLnBrk="0" hangingPunct="1">
        <a:defRPr sz="1800" kern="1200">
          <a:solidFill>
            <a:schemeClr val="tx1"/>
          </a:solidFill>
          <a:latin typeface="+mn-lt"/>
          <a:ea typeface="+mn-ea"/>
          <a:cs typeface="+mn-cs"/>
        </a:defRPr>
      </a:lvl7pPr>
      <a:lvl8pPr marL="3198680" algn="l" defTabSz="456947" rtl="0" eaLnBrk="1" latinLnBrk="0" hangingPunct="1">
        <a:defRPr sz="1800" kern="1200">
          <a:solidFill>
            <a:schemeClr val="tx1"/>
          </a:solidFill>
          <a:latin typeface="+mn-lt"/>
          <a:ea typeface="+mn-ea"/>
          <a:cs typeface="+mn-cs"/>
        </a:defRPr>
      </a:lvl8pPr>
      <a:lvl9pPr marL="3655634" algn="l" defTabSz="45694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67.xml"/><Relationship Id="rId4" Type="http://schemas.openxmlformats.org/officeDocument/2006/relationships/image" Target="../media/image12.svg"/></Relationships>
</file>

<file path=ppt/slides/_rels/slide1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7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7.xml"/><Relationship Id="rId4" Type="http://schemas.openxmlformats.org/officeDocument/2006/relationships/image" Target="../media/image12.sv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25.sv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preferRelativeResize="0">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p:blipFill>
        <p:spPr>
          <a:xfrm>
            <a:off x="2619375" y="1763715"/>
            <a:ext cx="3905250" cy="866775"/>
          </a:xfrm>
        </p:spPr>
      </p:pic>
      <p:sp>
        <p:nvSpPr>
          <p:cNvPr id="35" name="Text Placeholder 34"/>
          <p:cNvSpPr>
            <a:spLocks noGrp="1"/>
          </p:cNvSpPr>
          <p:nvPr>
            <p:ph type="body" sz="quarter" idx="15"/>
          </p:nvPr>
        </p:nvSpPr>
        <p:spPr>
          <a:xfrm>
            <a:off x="1828814" y="3941730"/>
            <a:ext cx="5486400" cy="950738"/>
          </a:xfrm>
        </p:spPr>
        <p:txBody>
          <a:bodyPr/>
          <a:lstStyle/>
          <a:p>
            <a:r>
              <a:rPr lang="es-CL" cap="none" dirty="0"/>
              <a:t>Jueves, 23 de junio 2022.</a:t>
            </a:r>
            <a:endParaRPr lang="en-US" cap="none" dirty="0"/>
          </a:p>
        </p:txBody>
      </p:sp>
      <p:sp>
        <p:nvSpPr>
          <p:cNvPr id="33" name="Title 32"/>
          <p:cNvSpPr>
            <a:spLocks noGrp="1"/>
          </p:cNvSpPr>
          <p:nvPr>
            <p:ph type="title"/>
          </p:nvPr>
        </p:nvSpPr>
        <p:spPr/>
        <p:txBody>
          <a:bodyPr>
            <a:normAutofit fontScale="90000"/>
          </a:bodyPr>
          <a:lstStyle/>
          <a:p>
            <a:r>
              <a:rPr lang="es-CL" b="1" dirty="0">
                <a:solidFill>
                  <a:srgbClr val="EA3945"/>
                </a:solidFill>
                <a:latin typeface="Roboto Black" panose="02000000000000000000" pitchFamily="2" charset="0"/>
                <a:ea typeface="Roboto Black" panose="02000000000000000000" pitchFamily="2" charset="0"/>
              </a:rPr>
              <a:t>/ </a:t>
            </a:r>
            <a:r>
              <a:rPr lang="es-MX" b="1" dirty="0" err="1">
                <a:solidFill>
                  <a:schemeClr val="bg1"/>
                </a:solidFill>
                <a:latin typeface="Roboto Black" panose="02000000000000000000" pitchFamily="2" charset="0"/>
                <a:ea typeface="Roboto Black" panose="02000000000000000000" pitchFamily="2" charset="0"/>
              </a:rPr>
              <a:t>Webinar</a:t>
            </a:r>
            <a:r>
              <a:rPr lang="es-MX" b="1" dirty="0">
                <a:solidFill>
                  <a:schemeClr val="bg1"/>
                </a:solidFill>
                <a:latin typeface="Roboto Black" panose="02000000000000000000" pitchFamily="2" charset="0"/>
                <a:ea typeface="Roboto Black" panose="02000000000000000000" pitchFamily="2" charset="0"/>
              </a:rPr>
              <a:t>: Actualización en materia de protección de datos personales</a:t>
            </a:r>
            <a:endParaRPr lang="en-US" b="1" dirty="0">
              <a:solidFill>
                <a:schemeClr val="bg1"/>
              </a:solidFill>
              <a:latin typeface="Roboto Black" panose="02000000000000000000" pitchFamily="2" charset="0"/>
              <a:ea typeface="Roboto Black" panose="02000000000000000000" pitchFamily="2" charset="0"/>
            </a:endParaRPr>
          </a:p>
        </p:txBody>
      </p:sp>
      <p:sp>
        <p:nvSpPr>
          <p:cNvPr id="3" name="Footer Placeholder 2"/>
          <p:cNvSpPr>
            <a:spLocks noGrp="1"/>
          </p:cNvSpPr>
          <p:nvPr>
            <p:ph type="ftr" sz="quarter" idx="16"/>
          </p:nvPr>
        </p:nvSpPr>
        <p:spPr/>
        <p:txBody>
          <a:bodyPr/>
          <a:lstStyle/>
          <a:p>
            <a:r>
              <a:rPr lang="en-US" dirty="0">
                <a:solidFill>
                  <a:schemeClr val="bg1"/>
                </a:solidFill>
              </a:rPr>
              <a:t>www.alessandri.legal</a:t>
            </a:r>
          </a:p>
        </p:txBody>
      </p:sp>
    </p:spTree>
    <p:extLst>
      <p:ext uri="{BB962C8B-B14F-4D97-AF65-F5344CB8AC3E}">
        <p14:creationId xmlns:p14="http://schemas.microsoft.com/office/powerpoint/2010/main" val="326466694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Uno entre la multitud">
            <a:extLst>
              <a:ext uri="{FF2B5EF4-FFF2-40B4-BE49-F238E27FC236}">
                <a16:creationId xmlns:a16="http://schemas.microsoft.com/office/drawing/2014/main" id="{124E0AE4-2014-1A7D-D8D2-AB2C430B18F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0014" b="30336"/>
          <a:stretch/>
        </p:blipFill>
        <p:spPr>
          <a:xfrm>
            <a:off x="322288" y="1774576"/>
            <a:ext cx="8352354" cy="3110220"/>
          </a:xfrm>
          <a:prstGeom prst="rect">
            <a:avLst/>
          </a:prstGeom>
          <a:noFill/>
        </p:spPr>
      </p:pic>
      <p:sp>
        <p:nvSpPr>
          <p:cNvPr id="4" name="Marcador de pie de página 3">
            <a:extLst>
              <a:ext uri="{FF2B5EF4-FFF2-40B4-BE49-F238E27FC236}">
                <a16:creationId xmlns:a16="http://schemas.microsoft.com/office/drawing/2014/main" id="{CADF5B27-CD01-4057-B64E-BE9058D8F183}"/>
              </a:ext>
            </a:extLst>
          </p:cNvPr>
          <p:cNvSpPr>
            <a:spLocks noGrp="1"/>
          </p:cNvSpPr>
          <p:nvPr>
            <p:ph type="ftr" sz="quarter" idx="17"/>
          </p:nvPr>
        </p:nvSpPr>
        <p:spPr>
          <a:xfrm>
            <a:off x="4572000" y="5228194"/>
            <a:ext cx="4320000" cy="164630"/>
          </a:xfrm>
        </p:spPr>
        <p:txBody>
          <a:bodyPr anchor="b">
            <a:normAutofit/>
          </a:bodyPr>
          <a:lstStyle/>
          <a:p>
            <a:pPr>
              <a:spcAft>
                <a:spcPts val="600"/>
              </a:spcAft>
            </a:pPr>
            <a:r>
              <a:rPr lang="en-US"/>
              <a:t>www.alessandri.legal</a:t>
            </a:r>
          </a:p>
        </p:txBody>
      </p:sp>
      <p:sp>
        <p:nvSpPr>
          <p:cNvPr id="2" name="Título 1">
            <a:extLst>
              <a:ext uri="{FF2B5EF4-FFF2-40B4-BE49-F238E27FC236}">
                <a16:creationId xmlns:a16="http://schemas.microsoft.com/office/drawing/2014/main" id="{0153BDBA-5F2F-F407-A999-AE3E288634F2}"/>
              </a:ext>
            </a:extLst>
          </p:cNvPr>
          <p:cNvSpPr>
            <a:spLocks noGrp="1"/>
          </p:cNvSpPr>
          <p:nvPr>
            <p:ph type="title"/>
          </p:nvPr>
        </p:nvSpPr>
        <p:spPr>
          <a:xfrm>
            <a:off x="416028" y="406871"/>
            <a:ext cx="7901399" cy="423333"/>
          </a:xfrm>
        </p:spPr>
        <p:txBody>
          <a:bodyPr>
            <a:noAutofit/>
          </a:bodyPr>
          <a:lstStyle/>
          <a:p>
            <a:r>
              <a:rPr lang="es-MX" sz="3000" b="1" dirty="0">
                <a:latin typeface="+mn-lt"/>
                <a:ea typeface="Roboto" panose="02000000000000000000" pitchFamily="2" charset="0"/>
              </a:rPr>
              <a:t>Boletín 11.144 sobre protección de datos personales y crea la Agencia de protección de datos.</a:t>
            </a:r>
            <a:endParaRPr lang="es-CL" sz="3000" b="1" dirty="0">
              <a:latin typeface="+mn-lt"/>
              <a:ea typeface="Roboto" panose="02000000000000000000" pitchFamily="2" charset="0"/>
            </a:endParaRPr>
          </a:p>
        </p:txBody>
      </p:sp>
      <p:sp>
        <p:nvSpPr>
          <p:cNvPr id="3" name="Marcador de número de diapositiva 2">
            <a:extLst>
              <a:ext uri="{FF2B5EF4-FFF2-40B4-BE49-F238E27FC236}">
                <a16:creationId xmlns:a16="http://schemas.microsoft.com/office/drawing/2014/main" id="{0BE0B104-82FD-ECD7-24FC-065DD27D2CCF}"/>
              </a:ext>
            </a:extLst>
          </p:cNvPr>
          <p:cNvSpPr>
            <a:spLocks noGrp="1"/>
          </p:cNvSpPr>
          <p:nvPr>
            <p:ph type="sldNum" sz="quarter" idx="4"/>
          </p:nvPr>
        </p:nvSpPr>
        <p:spPr>
          <a:xfrm>
            <a:off x="8363214" y="619809"/>
            <a:ext cx="462260" cy="441908"/>
          </a:xfrm>
        </p:spPr>
        <p:txBody>
          <a:bodyPr wrap="none" anchor="ctr">
            <a:normAutofit/>
          </a:bodyPr>
          <a:lstStyle/>
          <a:p>
            <a:pPr defTabSz="685783">
              <a:spcAft>
                <a:spcPts val="600"/>
              </a:spcAft>
            </a:pPr>
            <a:fld id="{77513DED-9F41-6D4C-AADB-00EAAC4B4386}" type="slidenum">
              <a:rPr lang="sk-SK" smtClean="0"/>
              <a:pPr defTabSz="685783">
                <a:spcAft>
                  <a:spcPts val="600"/>
                </a:spcAft>
              </a:pPr>
              <a:t>10</a:t>
            </a:fld>
            <a:endParaRPr lang="sk-SK"/>
          </a:p>
        </p:txBody>
      </p:sp>
    </p:spTree>
    <p:extLst>
      <p:ext uri="{BB962C8B-B14F-4D97-AF65-F5344CB8AC3E}">
        <p14:creationId xmlns:p14="http://schemas.microsoft.com/office/powerpoint/2010/main" val="542904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06E922-3FC4-9850-76BA-A59491FBC292}"/>
              </a:ext>
            </a:extLst>
          </p:cNvPr>
          <p:cNvSpPr>
            <a:spLocks noGrp="1"/>
          </p:cNvSpPr>
          <p:nvPr>
            <p:ph type="title"/>
          </p:nvPr>
        </p:nvSpPr>
        <p:spPr/>
        <p:txBody>
          <a:bodyPr/>
          <a:lstStyle/>
          <a:p>
            <a:r>
              <a:rPr lang="es-MX" dirty="0"/>
              <a:t>Tramitación legislativa</a:t>
            </a:r>
            <a:endParaRPr lang="es-CL" dirty="0"/>
          </a:p>
        </p:txBody>
      </p:sp>
      <p:pic>
        <p:nvPicPr>
          <p:cNvPr id="6" name="Marcador de posición de imagen 5" descr="Tribunal contorno">
            <a:extLst>
              <a:ext uri="{FF2B5EF4-FFF2-40B4-BE49-F238E27FC236}">
                <a16:creationId xmlns:a16="http://schemas.microsoft.com/office/drawing/2014/main" id="{AD3516A2-D4CB-8CBE-557E-4BC909F0D48A}"/>
              </a:ext>
            </a:extLst>
          </p:cNvPr>
          <p:cNvPicPr>
            <a:picLocks noGrp="1" noChangeAspect="1"/>
          </p:cNvPicPr>
          <p:nvPr>
            <p:ph type="pic" sz="quarter" idx="22"/>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5300" b="15300"/>
          <a:stretch>
            <a:fillRect/>
          </a:stretch>
        </p:blipFill>
        <p:spPr/>
      </p:pic>
      <p:sp>
        <p:nvSpPr>
          <p:cNvPr id="4" name="Rectángulo 3">
            <a:extLst>
              <a:ext uri="{FF2B5EF4-FFF2-40B4-BE49-F238E27FC236}">
                <a16:creationId xmlns:a16="http://schemas.microsoft.com/office/drawing/2014/main" id="{7154CBCA-BE2A-01D2-F3BE-F58035E5FD30}"/>
              </a:ext>
            </a:extLst>
          </p:cNvPr>
          <p:cNvSpPr/>
          <p:nvPr/>
        </p:nvSpPr>
        <p:spPr>
          <a:xfrm>
            <a:off x="4834822" y="1431509"/>
            <a:ext cx="4025399" cy="358192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s-MX" dirty="0">
                <a:solidFill>
                  <a:srgbClr val="000000"/>
                </a:solidFill>
                <a:latin typeface="Roboto "/>
              </a:rPr>
              <a:t>2021- Indicación del ejecutivo: Se reemplaza al CPLT por la Agencia de Protección de Datos.</a:t>
            </a:r>
          </a:p>
          <a:p>
            <a:endParaRPr lang="es-MX" dirty="0">
              <a:solidFill>
                <a:srgbClr val="000000"/>
              </a:solidFill>
              <a:latin typeface="Roboto "/>
            </a:endParaRPr>
          </a:p>
          <a:p>
            <a:r>
              <a:rPr lang="es-MX" dirty="0">
                <a:solidFill>
                  <a:srgbClr val="000000"/>
                </a:solidFill>
                <a:latin typeface="Roboto "/>
              </a:rPr>
              <a:t>2022-  Segundo trámite constitucional:</a:t>
            </a:r>
          </a:p>
          <a:p>
            <a:pPr marL="285750" indent="-285750">
              <a:buFont typeface="Wingdings" panose="05000000000000000000" pitchFamily="2" charset="2"/>
              <a:buChar char="§"/>
            </a:pPr>
            <a:r>
              <a:rPr lang="es-MX" dirty="0">
                <a:solidFill>
                  <a:srgbClr val="000000"/>
                </a:solidFill>
                <a:latin typeface="Roboto "/>
              </a:rPr>
              <a:t>Comisión de constitución.</a:t>
            </a:r>
          </a:p>
          <a:p>
            <a:pPr marL="285750" indent="-285750">
              <a:buFont typeface="Wingdings" panose="05000000000000000000" pitchFamily="2" charset="2"/>
              <a:buChar char="§"/>
            </a:pPr>
            <a:r>
              <a:rPr lang="es-MX" dirty="0">
                <a:solidFill>
                  <a:srgbClr val="000000"/>
                </a:solidFill>
                <a:latin typeface="Roboto "/>
              </a:rPr>
              <a:t>Presentación de indicaciones.</a:t>
            </a:r>
          </a:p>
          <a:p>
            <a:pPr marL="285750" indent="-285750">
              <a:buFont typeface="Wingdings" panose="05000000000000000000" pitchFamily="2" charset="2"/>
              <a:buChar char="§"/>
            </a:pPr>
            <a:r>
              <a:rPr lang="es-MX" dirty="0">
                <a:solidFill>
                  <a:srgbClr val="000000"/>
                </a:solidFill>
                <a:latin typeface="Roboto "/>
              </a:rPr>
              <a:t>Participación activa del ministro G. Jackson.</a:t>
            </a:r>
            <a:endParaRPr lang="es-CL" dirty="0">
              <a:solidFill>
                <a:srgbClr val="000000"/>
              </a:solidFill>
              <a:latin typeface="Roboto "/>
            </a:endParaRPr>
          </a:p>
        </p:txBody>
      </p:sp>
    </p:spTree>
    <p:extLst>
      <p:ext uri="{BB962C8B-B14F-4D97-AF65-F5344CB8AC3E}">
        <p14:creationId xmlns:p14="http://schemas.microsoft.com/office/powerpoint/2010/main" val="209412951"/>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a 8">
            <a:extLst>
              <a:ext uri="{FF2B5EF4-FFF2-40B4-BE49-F238E27FC236}">
                <a16:creationId xmlns:a16="http://schemas.microsoft.com/office/drawing/2014/main" id="{6AAFF557-849D-F5C3-9BFC-DDD6F316F4F9}"/>
              </a:ext>
            </a:extLst>
          </p:cNvPr>
          <p:cNvGraphicFramePr/>
          <p:nvPr>
            <p:extLst>
              <p:ext uri="{D42A27DB-BD31-4B8C-83A1-F6EECF244321}">
                <p14:modId xmlns:p14="http://schemas.microsoft.com/office/powerpoint/2010/main" val="3405038513"/>
              </p:ext>
            </p:extLst>
          </p:nvPr>
        </p:nvGraphicFramePr>
        <p:xfrm>
          <a:off x="252027" y="919876"/>
          <a:ext cx="8266301" cy="4282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ítulo 2">
            <a:extLst>
              <a:ext uri="{FF2B5EF4-FFF2-40B4-BE49-F238E27FC236}">
                <a16:creationId xmlns:a16="http://schemas.microsoft.com/office/drawing/2014/main" id="{74A22EC9-F4D2-4293-53B5-60F3699FEE10}"/>
              </a:ext>
            </a:extLst>
          </p:cNvPr>
          <p:cNvSpPr>
            <a:spLocks noGrp="1"/>
          </p:cNvSpPr>
          <p:nvPr>
            <p:ph type="title"/>
          </p:nvPr>
        </p:nvSpPr>
        <p:spPr>
          <a:xfrm>
            <a:off x="252027" y="410660"/>
            <a:ext cx="4319999" cy="509216"/>
          </a:xfrm>
        </p:spPr>
        <p:txBody>
          <a:bodyPr/>
          <a:lstStyle/>
          <a:p>
            <a:r>
              <a:rPr lang="es-MX" sz="3600" b="1" dirty="0"/>
              <a:t>Indicaciones</a:t>
            </a:r>
            <a:endParaRPr lang="es-CL" sz="3600" b="1" dirty="0"/>
          </a:p>
        </p:txBody>
      </p:sp>
      <p:sp>
        <p:nvSpPr>
          <p:cNvPr id="8" name="Marcador de pie de página 7">
            <a:extLst>
              <a:ext uri="{FF2B5EF4-FFF2-40B4-BE49-F238E27FC236}">
                <a16:creationId xmlns:a16="http://schemas.microsoft.com/office/drawing/2014/main" id="{4760CE18-35C3-6710-EC4A-15AA9FA31F91}"/>
              </a:ext>
            </a:extLst>
          </p:cNvPr>
          <p:cNvSpPr>
            <a:spLocks noGrp="1"/>
          </p:cNvSpPr>
          <p:nvPr>
            <p:ph type="ftr" sz="quarter" idx="27"/>
          </p:nvPr>
        </p:nvSpPr>
        <p:spPr/>
        <p:txBody>
          <a:bodyPr/>
          <a:lstStyle/>
          <a:p>
            <a:r>
              <a:rPr lang="en-US" dirty="0"/>
              <a:t> www.alessandri.legal</a:t>
            </a:r>
          </a:p>
        </p:txBody>
      </p:sp>
    </p:spTree>
    <p:extLst>
      <p:ext uri="{BB962C8B-B14F-4D97-AF65-F5344CB8AC3E}">
        <p14:creationId xmlns:p14="http://schemas.microsoft.com/office/powerpoint/2010/main" val="2409512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6" descr="Globo rojo y una chincheta">
            <a:extLst>
              <a:ext uri="{FF2B5EF4-FFF2-40B4-BE49-F238E27FC236}">
                <a16:creationId xmlns:a16="http://schemas.microsoft.com/office/drawing/2014/main" id="{2C4CA45D-68E5-A493-3477-1101D6EA3D6E}"/>
              </a:ext>
            </a:extLst>
          </p:cNvPr>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100854" y="1526241"/>
            <a:ext cx="8922122" cy="3568950"/>
          </a:xfrm>
        </p:spPr>
      </p:pic>
      <p:sp>
        <p:nvSpPr>
          <p:cNvPr id="3" name="Marcador de pie de página 2">
            <a:extLst>
              <a:ext uri="{FF2B5EF4-FFF2-40B4-BE49-F238E27FC236}">
                <a16:creationId xmlns:a16="http://schemas.microsoft.com/office/drawing/2014/main" id="{99C536E8-B142-D726-8362-8D611EB30321}"/>
              </a:ext>
            </a:extLst>
          </p:cNvPr>
          <p:cNvSpPr>
            <a:spLocks noGrp="1"/>
          </p:cNvSpPr>
          <p:nvPr>
            <p:ph type="ftr" sz="quarter" idx="17"/>
          </p:nvPr>
        </p:nvSpPr>
        <p:spPr/>
        <p:txBody>
          <a:bodyPr/>
          <a:lstStyle/>
          <a:p>
            <a:r>
              <a:rPr lang="en-US"/>
              <a:t>www.alessandri.legal</a:t>
            </a:r>
            <a:endParaRPr lang="en-US" dirty="0"/>
          </a:p>
        </p:txBody>
      </p:sp>
      <p:sp>
        <p:nvSpPr>
          <p:cNvPr id="4" name="Título 3">
            <a:extLst>
              <a:ext uri="{FF2B5EF4-FFF2-40B4-BE49-F238E27FC236}">
                <a16:creationId xmlns:a16="http://schemas.microsoft.com/office/drawing/2014/main" id="{A032E608-A563-331E-DB90-FA721566D3E6}"/>
              </a:ext>
            </a:extLst>
          </p:cNvPr>
          <p:cNvSpPr>
            <a:spLocks noGrp="1"/>
          </p:cNvSpPr>
          <p:nvPr>
            <p:ph type="title"/>
          </p:nvPr>
        </p:nvSpPr>
        <p:spPr/>
        <p:txBody>
          <a:bodyPr/>
          <a:lstStyle/>
          <a:p>
            <a:r>
              <a:rPr lang="es-MX" sz="3600" b="1">
                <a:latin typeface="+mn-lt"/>
              </a:rPr>
              <a:t>Gestión de riesgos</a:t>
            </a:r>
            <a:endParaRPr lang="es-CL" sz="3600" b="1" dirty="0">
              <a:latin typeface="+mn-lt"/>
            </a:endParaRPr>
          </a:p>
        </p:txBody>
      </p:sp>
      <p:sp>
        <p:nvSpPr>
          <p:cNvPr id="5" name="Marcador de número de diapositiva 4">
            <a:extLst>
              <a:ext uri="{FF2B5EF4-FFF2-40B4-BE49-F238E27FC236}">
                <a16:creationId xmlns:a16="http://schemas.microsoft.com/office/drawing/2014/main" id="{1522E24B-87C7-9D51-F03C-7F8801B5DC95}"/>
              </a:ext>
            </a:extLst>
          </p:cNvPr>
          <p:cNvSpPr>
            <a:spLocks noGrp="1"/>
          </p:cNvSpPr>
          <p:nvPr>
            <p:ph type="sldNum" sz="quarter" idx="4"/>
          </p:nvPr>
        </p:nvSpPr>
        <p:spPr/>
        <p:txBody>
          <a:bodyPr/>
          <a:lstStyle/>
          <a:p>
            <a:pPr defTabSz="685783"/>
            <a:fld id="{77513DED-9F41-6D4C-AADB-00EAAC4B4386}" type="slidenum">
              <a:rPr lang="sk-SK" smtClean="0"/>
              <a:pPr defTabSz="685783"/>
              <a:t>13</a:t>
            </a:fld>
            <a:endParaRPr lang="sk-SK"/>
          </a:p>
        </p:txBody>
      </p:sp>
    </p:spTree>
    <p:extLst>
      <p:ext uri="{BB962C8B-B14F-4D97-AF65-F5344CB8AC3E}">
        <p14:creationId xmlns:p14="http://schemas.microsoft.com/office/powerpoint/2010/main" val="7416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a 10">
            <a:extLst>
              <a:ext uri="{FF2B5EF4-FFF2-40B4-BE49-F238E27FC236}">
                <a16:creationId xmlns:a16="http://schemas.microsoft.com/office/drawing/2014/main" id="{9EAC6DAE-374C-87CF-E2D9-52957F4FDA9D}"/>
              </a:ext>
            </a:extLst>
          </p:cNvPr>
          <p:cNvGraphicFramePr/>
          <p:nvPr>
            <p:extLst>
              <p:ext uri="{D42A27DB-BD31-4B8C-83A1-F6EECF244321}">
                <p14:modId xmlns:p14="http://schemas.microsoft.com/office/powerpoint/2010/main" val="667181022"/>
              </p:ext>
            </p:extLst>
          </p:nvPr>
        </p:nvGraphicFramePr>
        <p:xfrm>
          <a:off x="685799" y="753035"/>
          <a:ext cx="7866529" cy="42425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4"/>
          </p:nvPr>
        </p:nvSpPr>
        <p:spPr>
          <a:xfrm>
            <a:off x="8321198" y="194821"/>
            <a:ext cx="462260" cy="441908"/>
          </a:xfrm>
        </p:spPr>
        <p:txBody>
          <a:bodyPr/>
          <a:lstStyle/>
          <a:p>
            <a:pPr defTabSz="685783"/>
            <a:fld id="{77513DED-9F41-6D4C-AADB-00EAAC4B4386}" type="slidenum">
              <a:rPr lang="sk-SK" smtClean="0"/>
              <a:pPr defTabSz="685783"/>
              <a:t>14</a:t>
            </a:fld>
            <a:endParaRPr lang="sk-SK"/>
          </a:p>
        </p:txBody>
      </p:sp>
      <p:sp>
        <p:nvSpPr>
          <p:cNvPr id="10" name="Footer Placeholder 5">
            <a:extLst>
              <a:ext uri="{FF2B5EF4-FFF2-40B4-BE49-F238E27FC236}">
                <a16:creationId xmlns:a16="http://schemas.microsoft.com/office/drawing/2014/main" id="{600D4605-5449-FC8F-2E96-55210529186D}"/>
              </a:ext>
            </a:extLst>
          </p:cNvPr>
          <p:cNvSpPr txBox="1">
            <a:spLocks/>
          </p:cNvSpPr>
          <p:nvPr/>
        </p:nvSpPr>
        <p:spPr>
          <a:xfrm>
            <a:off x="4572000" y="5228194"/>
            <a:ext cx="4320000" cy="164630"/>
          </a:xfrm>
          <a:prstGeom prst="rect">
            <a:avLst/>
          </a:prstGeom>
        </p:spPr>
        <p:txBody>
          <a:bodyPr/>
          <a:lstStyle>
            <a:defPPr>
              <a:defRPr lang="en-US"/>
            </a:defPPr>
            <a:lvl1pPr marL="0" algn="l" defTabSz="914124" rtl="0" eaLnBrk="1" latinLnBrk="0" hangingPunct="1">
              <a:defRPr sz="1800" kern="1200">
                <a:solidFill>
                  <a:schemeClr val="tx1"/>
                </a:solidFill>
                <a:latin typeface="+mn-lt"/>
                <a:ea typeface="+mn-ea"/>
                <a:cs typeface="+mn-cs"/>
              </a:defRPr>
            </a:lvl1pPr>
            <a:lvl2pPr marL="457061" algn="l" defTabSz="914124" rtl="0" eaLnBrk="1" latinLnBrk="0" hangingPunct="1">
              <a:defRPr sz="1800" kern="1200">
                <a:solidFill>
                  <a:schemeClr val="tx1"/>
                </a:solidFill>
                <a:latin typeface="+mn-lt"/>
                <a:ea typeface="+mn-ea"/>
                <a:cs typeface="+mn-cs"/>
              </a:defRPr>
            </a:lvl2pPr>
            <a:lvl3pPr marL="914124" algn="l" defTabSz="914124" rtl="0" eaLnBrk="1" latinLnBrk="0" hangingPunct="1">
              <a:defRPr sz="1800" kern="1200">
                <a:solidFill>
                  <a:schemeClr val="tx1"/>
                </a:solidFill>
                <a:latin typeface="+mn-lt"/>
                <a:ea typeface="+mn-ea"/>
                <a:cs typeface="+mn-cs"/>
              </a:defRPr>
            </a:lvl3pPr>
            <a:lvl4pPr marL="1371186" algn="l" defTabSz="914124" rtl="0" eaLnBrk="1" latinLnBrk="0" hangingPunct="1">
              <a:defRPr sz="1800" kern="1200">
                <a:solidFill>
                  <a:schemeClr val="tx1"/>
                </a:solidFill>
                <a:latin typeface="+mn-lt"/>
                <a:ea typeface="+mn-ea"/>
                <a:cs typeface="+mn-cs"/>
              </a:defRPr>
            </a:lvl4pPr>
            <a:lvl5pPr marL="1828247" algn="l" defTabSz="914124" rtl="0" eaLnBrk="1" latinLnBrk="0" hangingPunct="1">
              <a:defRPr sz="1800" kern="1200">
                <a:solidFill>
                  <a:schemeClr val="tx1"/>
                </a:solidFill>
                <a:latin typeface="+mn-lt"/>
                <a:ea typeface="+mn-ea"/>
                <a:cs typeface="+mn-cs"/>
              </a:defRPr>
            </a:lvl5pPr>
            <a:lvl6pPr marL="2285309" algn="l" defTabSz="914124" rtl="0" eaLnBrk="1" latinLnBrk="0" hangingPunct="1">
              <a:defRPr sz="1800" kern="1200">
                <a:solidFill>
                  <a:schemeClr val="tx1"/>
                </a:solidFill>
                <a:latin typeface="+mn-lt"/>
                <a:ea typeface="+mn-ea"/>
                <a:cs typeface="+mn-cs"/>
              </a:defRPr>
            </a:lvl6pPr>
            <a:lvl7pPr marL="2742371" algn="l" defTabSz="914124" rtl="0" eaLnBrk="1" latinLnBrk="0" hangingPunct="1">
              <a:defRPr sz="1800" kern="1200">
                <a:solidFill>
                  <a:schemeClr val="tx1"/>
                </a:solidFill>
                <a:latin typeface="+mn-lt"/>
                <a:ea typeface="+mn-ea"/>
                <a:cs typeface="+mn-cs"/>
              </a:defRPr>
            </a:lvl7pPr>
            <a:lvl8pPr marL="3199432" algn="l" defTabSz="914124" rtl="0" eaLnBrk="1" latinLnBrk="0" hangingPunct="1">
              <a:defRPr sz="1800" kern="1200">
                <a:solidFill>
                  <a:schemeClr val="tx1"/>
                </a:solidFill>
                <a:latin typeface="+mn-lt"/>
                <a:ea typeface="+mn-ea"/>
                <a:cs typeface="+mn-cs"/>
              </a:defRPr>
            </a:lvl8pPr>
            <a:lvl9pPr marL="3656494" algn="l" defTabSz="914124" rtl="0" eaLnBrk="1" latinLnBrk="0" hangingPunct="1">
              <a:defRPr sz="1800" kern="1200">
                <a:solidFill>
                  <a:schemeClr val="tx1"/>
                </a:solidFill>
                <a:latin typeface="+mn-lt"/>
                <a:ea typeface="+mn-ea"/>
                <a:cs typeface="+mn-cs"/>
              </a:defRPr>
            </a:lvl9pPr>
          </a:lstStyle>
          <a:p>
            <a:pPr algn="r"/>
            <a:r>
              <a:rPr lang="en-US" sz="1000" dirty="0"/>
              <a:t>www.alessandri.legal</a:t>
            </a:r>
          </a:p>
        </p:txBody>
      </p:sp>
    </p:spTree>
    <p:extLst>
      <p:ext uri="{BB962C8B-B14F-4D97-AF65-F5344CB8AC3E}">
        <p14:creationId xmlns:p14="http://schemas.microsoft.com/office/powerpoint/2010/main" val="145444720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00"/>
                                        <p:tgtEl>
                                          <p:spTgt spid="3"/>
                                        </p:tgtEl>
                                      </p:cBhvr>
                                    </p:animEffect>
                                    <p:anim calcmode="lin" valueType="num">
                                      <p:cBhvr>
                                        <p:cTn id="8" dur="700" fill="hold"/>
                                        <p:tgtEl>
                                          <p:spTgt spid="3"/>
                                        </p:tgtEl>
                                        <p:attrNameLst>
                                          <p:attrName>ppt_w</p:attrName>
                                        </p:attrNameLst>
                                      </p:cBhvr>
                                      <p:tavLst>
                                        <p:tav tm="0" fmla="#ppt_w*sin(2.5*pi*$)">
                                          <p:val>
                                            <p:fltVal val="0"/>
                                          </p:val>
                                        </p:tav>
                                        <p:tav tm="100000">
                                          <p:val>
                                            <p:fltVal val="1"/>
                                          </p:val>
                                        </p:tav>
                                      </p:tavLst>
                                    </p:anim>
                                    <p:anim calcmode="lin" valueType="num">
                                      <p:cBhvr>
                                        <p:cTn id="9" dur="7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FDBA2E4A-F4BF-25D2-5B7C-487E9D758C64}"/>
              </a:ext>
            </a:extLst>
          </p:cNvPr>
          <p:cNvSpPr>
            <a:spLocks noGrp="1"/>
          </p:cNvSpPr>
          <p:nvPr>
            <p:ph type="ftr" sz="quarter" idx="17"/>
          </p:nvPr>
        </p:nvSpPr>
        <p:spPr>
          <a:xfrm>
            <a:off x="4572000" y="5228194"/>
            <a:ext cx="4320000" cy="164630"/>
          </a:xfrm>
        </p:spPr>
        <p:txBody>
          <a:bodyPr anchor="b">
            <a:normAutofit/>
          </a:bodyPr>
          <a:lstStyle/>
          <a:p>
            <a:pPr>
              <a:spcAft>
                <a:spcPts val="600"/>
              </a:spcAft>
            </a:pPr>
            <a:r>
              <a:rPr lang="en-US"/>
              <a:t>www.alessandri.legal</a:t>
            </a:r>
          </a:p>
        </p:txBody>
      </p:sp>
      <p:sp>
        <p:nvSpPr>
          <p:cNvPr id="3" name="Título 2">
            <a:extLst>
              <a:ext uri="{FF2B5EF4-FFF2-40B4-BE49-F238E27FC236}">
                <a16:creationId xmlns:a16="http://schemas.microsoft.com/office/drawing/2014/main" id="{E33229B7-3DEA-4045-1B16-9AD6617D716C}"/>
              </a:ext>
            </a:extLst>
          </p:cNvPr>
          <p:cNvSpPr>
            <a:spLocks noGrp="1"/>
          </p:cNvSpPr>
          <p:nvPr>
            <p:ph type="title"/>
          </p:nvPr>
        </p:nvSpPr>
        <p:spPr>
          <a:xfrm>
            <a:off x="252067" y="910169"/>
            <a:ext cx="7901399" cy="423333"/>
          </a:xfrm>
        </p:spPr>
        <p:txBody>
          <a:bodyPr>
            <a:noAutofit/>
          </a:bodyPr>
          <a:lstStyle/>
          <a:p>
            <a:r>
              <a:rPr lang="es-MX" sz="3600" dirty="0">
                <a:latin typeface="Roboto" panose="02000000000000000000" pitchFamily="2" charset="0"/>
                <a:ea typeface="Roboto" panose="02000000000000000000" pitchFamily="2" charset="0"/>
              </a:rPr>
              <a:t>Recomendaciones</a:t>
            </a:r>
            <a:endParaRPr lang="es-CL" sz="3600" dirty="0">
              <a:latin typeface="Roboto" panose="02000000000000000000" pitchFamily="2" charset="0"/>
              <a:ea typeface="Roboto" panose="02000000000000000000" pitchFamily="2" charset="0"/>
            </a:endParaRPr>
          </a:p>
        </p:txBody>
      </p:sp>
      <p:sp>
        <p:nvSpPr>
          <p:cNvPr id="5" name="Marcador de número de diapositiva 4">
            <a:extLst>
              <a:ext uri="{FF2B5EF4-FFF2-40B4-BE49-F238E27FC236}">
                <a16:creationId xmlns:a16="http://schemas.microsoft.com/office/drawing/2014/main" id="{5C1D9518-F278-EC55-8FFC-CBED70BE72B1}"/>
              </a:ext>
            </a:extLst>
          </p:cNvPr>
          <p:cNvSpPr>
            <a:spLocks noGrp="1"/>
          </p:cNvSpPr>
          <p:nvPr>
            <p:ph type="sldNum" sz="quarter" idx="4"/>
          </p:nvPr>
        </p:nvSpPr>
        <p:spPr>
          <a:xfrm>
            <a:off x="8363214" y="619809"/>
            <a:ext cx="462260" cy="441908"/>
          </a:xfrm>
        </p:spPr>
        <p:txBody>
          <a:bodyPr wrap="none" anchor="ctr">
            <a:normAutofit/>
          </a:bodyPr>
          <a:lstStyle/>
          <a:p>
            <a:pPr defTabSz="685783">
              <a:spcAft>
                <a:spcPts val="600"/>
              </a:spcAft>
            </a:pPr>
            <a:fld id="{77513DED-9F41-6D4C-AADB-00EAAC4B4386}" type="slidenum">
              <a:rPr lang="sk-SK" smtClean="0"/>
              <a:pPr defTabSz="685783">
                <a:spcAft>
                  <a:spcPts val="600"/>
                </a:spcAft>
              </a:pPr>
              <a:t>15</a:t>
            </a:fld>
            <a:endParaRPr lang="sk-SK"/>
          </a:p>
        </p:txBody>
      </p:sp>
      <p:graphicFrame>
        <p:nvGraphicFramePr>
          <p:cNvPr id="6" name="Diagrama 5">
            <a:extLst>
              <a:ext uri="{FF2B5EF4-FFF2-40B4-BE49-F238E27FC236}">
                <a16:creationId xmlns:a16="http://schemas.microsoft.com/office/drawing/2014/main" id="{7A7284FD-1677-C67B-3D5E-78C0FDE6F09C}"/>
              </a:ext>
            </a:extLst>
          </p:cNvPr>
          <p:cNvGraphicFramePr/>
          <p:nvPr>
            <p:extLst>
              <p:ext uri="{D42A27DB-BD31-4B8C-83A1-F6EECF244321}">
                <p14:modId xmlns:p14="http://schemas.microsoft.com/office/powerpoint/2010/main" val="2495486599"/>
              </p:ext>
            </p:extLst>
          </p:nvPr>
        </p:nvGraphicFramePr>
        <p:xfrm>
          <a:off x="252000" y="1502833"/>
          <a:ext cx="8640000" cy="3217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9706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preferRelativeResize="0">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p:blipFill>
        <p:spPr>
          <a:xfrm>
            <a:off x="2572310" y="1204026"/>
            <a:ext cx="3905250" cy="866775"/>
          </a:xfrm>
        </p:spPr>
      </p:pic>
      <p:sp>
        <p:nvSpPr>
          <p:cNvPr id="35" name="Text Placeholder 34"/>
          <p:cNvSpPr>
            <a:spLocks noGrp="1"/>
          </p:cNvSpPr>
          <p:nvPr>
            <p:ph type="body" sz="quarter" idx="15"/>
          </p:nvPr>
        </p:nvSpPr>
        <p:spPr>
          <a:xfrm>
            <a:off x="1828814" y="4518212"/>
            <a:ext cx="5486400" cy="374256"/>
          </a:xfrm>
        </p:spPr>
        <p:txBody>
          <a:bodyPr/>
          <a:lstStyle/>
          <a:p>
            <a:r>
              <a:rPr lang="es-CL" cap="none" dirty="0"/>
              <a:t>Jueves, 23 de junio 2022.</a:t>
            </a:r>
          </a:p>
          <a:p>
            <a:endParaRPr lang="es-CL" dirty="0"/>
          </a:p>
          <a:p>
            <a:endParaRPr lang="en-US" cap="none" dirty="0"/>
          </a:p>
        </p:txBody>
      </p:sp>
      <p:sp>
        <p:nvSpPr>
          <p:cNvPr id="33" name="Title 32"/>
          <p:cNvSpPr>
            <a:spLocks noGrp="1"/>
          </p:cNvSpPr>
          <p:nvPr>
            <p:ph type="title"/>
          </p:nvPr>
        </p:nvSpPr>
        <p:spPr>
          <a:xfrm>
            <a:off x="1828811" y="3106229"/>
            <a:ext cx="6158742" cy="578557"/>
          </a:xfrm>
        </p:spPr>
        <p:txBody>
          <a:bodyPr>
            <a:normAutofit fontScale="90000"/>
          </a:bodyPr>
          <a:lstStyle/>
          <a:p>
            <a:r>
              <a:rPr lang="es-CL" dirty="0">
                <a:solidFill>
                  <a:srgbClr val="EA3945"/>
                </a:solidFill>
                <a:latin typeface="Roboto Black" panose="02000000000000000000" pitchFamily="2" charset="0"/>
                <a:ea typeface="Roboto Black" panose="02000000000000000000" pitchFamily="2" charset="0"/>
              </a:rPr>
              <a:t>/ </a:t>
            </a:r>
            <a:r>
              <a:rPr lang="es-MX" b="1" dirty="0" err="1">
                <a:solidFill>
                  <a:schemeClr val="bg1"/>
                </a:solidFill>
                <a:latin typeface="Roboto Black" panose="02000000000000000000" pitchFamily="2" charset="0"/>
                <a:ea typeface="Roboto Black" panose="02000000000000000000" pitchFamily="2" charset="0"/>
              </a:rPr>
              <a:t>Webinar</a:t>
            </a:r>
            <a:r>
              <a:rPr lang="es-MX" b="1" dirty="0">
                <a:solidFill>
                  <a:schemeClr val="bg1"/>
                </a:solidFill>
                <a:latin typeface="Roboto Black" panose="02000000000000000000" pitchFamily="2" charset="0"/>
                <a:ea typeface="Roboto Black" panose="02000000000000000000" pitchFamily="2" charset="0"/>
              </a:rPr>
              <a:t>: Actualización en materia de protección de datos personales</a:t>
            </a:r>
            <a:br>
              <a:rPr lang="es-MX" b="1" dirty="0">
                <a:solidFill>
                  <a:schemeClr val="bg1"/>
                </a:solidFill>
                <a:latin typeface="Roboto Black" panose="02000000000000000000" pitchFamily="2" charset="0"/>
                <a:ea typeface="Roboto Black" panose="02000000000000000000" pitchFamily="2" charset="0"/>
              </a:rPr>
            </a:br>
            <a:br>
              <a:rPr lang="es-MX" dirty="0">
                <a:solidFill>
                  <a:schemeClr val="bg1"/>
                </a:solidFill>
                <a:latin typeface="Roboto Black" panose="02000000000000000000" pitchFamily="2" charset="0"/>
                <a:ea typeface="Roboto Black" panose="02000000000000000000" pitchFamily="2" charset="0"/>
              </a:rPr>
            </a:br>
            <a:r>
              <a:rPr lang="es-MX" sz="2200" dirty="0">
                <a:solidFill>
                  <a:schemeClr val="bg1"/>
                </a:solidFill>
                <a:latin typeface="Roboto Black" panose="02000000000000000000" pitchFamily="2" charset="0"/>
                <a:ea typeface="Roboto Black" panose="02000000000000000000" pitchFamily="2" charset="0"/>
              </a:rPr>
              <a:t>Macarena Gatica Lira</a:t>
            </a:r>
            <a:br>
              <a:rPr lang="es-MX" sz="2200" dirty="0">
                <a:solidFill>
                  <a:schemeClr val="bg1"/>
                </a:solidFill>
                <a:latin typeface="Roboto Black" panose="02000000000000000000" pitchFamily="2" charset="0"/>
                <a:ea typeface="Roboto Black" panose="02000000000000000000" pitchFamily="2" charset="0"/>
              </a:rPr>
            </a:br>
            <a:r>
              <a:rPr lang="es-MX" sz="2200" dirty="0">
                <a:solidFill>
                  <a:schemeClr val="bg1"/>
                </a:solidFill>
                <a:latin typeface="Roboto Black" panose="02000000000000000000" pitchFamily="2" charset="0"/>
                <a:ea typeface="Roboto Black" panose="02000000000000000000" pitchFamily="2" charset="0"/>
              </a:rPr>
              <a:t>mgatica@alessandri.cl</a:t>
            </a:r>
            <a:endParaRPr lang="en-US" sz="2200" dirty="0">
              <a:solidFill>
                <a:schemeClr val="bg1"/>
              </a:solidFill>
              <a:latin typeface="Roboto Black" panose="02000000000000000000" pitchFamily="2" charset="0"/>
              <a:ea typeface="Roboto Black" panose="02000000000000000000" pitchFamily="2" charset="0"/>
            </a:endParaRPr>
          </a:p>
        </p:txBody>
      </p:sp>
      <p:sp>
        <p:nvSpPr>
          <p:cNvPr id="3" name="Footer Placeholder 2"/>
          <p:cNvSpPr>
            <a:spLocks noGrp="1"/>
          </p:cNvSpPr>
          <p:nvPr>
            <p:ph type="ftr" sz="quarter" idx="16"/>
          </p:nvPr>
        </p:nvSpPr>
        <p:spPr/>
        <p:txBody>
          <a:bodyPr/>
          <a:lstStyle/>
          <a:p>
            <a:r>
              <a:rPr lang="en-US" dirty="0">
                <a:solidFill>
                  <a:schemeClr val="accent3"/>
                </a:solidFill>
              </a:rPr>
              <a:t>www.alessandri.legal</a:t>
            </a:r>
          </a:p>
        </p:txBody>
      </p:sp>
    </p:spTree>
    <p:extLst>
      <p:ext uri="{BB962C8B-B14F-4D97-AF65-F5344CB8AC3E}">
        <p14:creationId xmlns:p14="http://schemas.microsoft.com/office/powerpoint/2010/main" val="74674271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a:extLst>
              <a:ext uri="{FF2B5EF4-FFF2-40B4-BE49-F238E27FC236}">
                <a16:creationId xmlns:a16="http://schemas.microsoft.com/office/drawing/2014/main" id="{6D40A4F2-FE73-3A17-2DCC-3AD9DF4C1A11}"/>
              </a:ext>
            </a:extLst>
          </p:cNvPr>
          <p:cNvPicPr>
            <a:picLocks noGrp="1" noChangeAspect="1"/>
          </p:cNvPicPr>
          <p:nvPr>
            <p:ph sz="quarter" idx="14"/>
          </p:nvPr>
        </p:nvPicPr>
        <p:blipFill>
          <a:blip r:embed="rId2"/>
          <a:stretch>
            <a:fillRect/>
          </a:stretch>
        </p:blipFill>
        <p:spPr>
          <a:xfrm>
            <a:off x="930556" y="1560008"/>
            <a:ext cx="852745" cy="3154399"/>
          </a:xfrm>
          <a:prstGeom prst="rect">
            <a:avLst/>
          </a:prstGeom>
        </p:spPr>
      </p:pic>
      <p:sp>
        <p:nvSpPr>
          <p:cNvPr id="3" name="Marcador de pie de página 2">
            <a:extLst>
              <a:ext uri="{FF2B5EF4-FFF2-40B4-BE49-F238E27FC236}">
                <a16:creationId xmlns:a16="http://schemas.microsoft.com/office/drawing/2014/main" id="{28517125-A253-6EFB-B32B-59E0BE52C911}"/>
              </a:ext>
            </a:extLst>
          </p:cNvPr>
          <p:cNvSpPr>
            <a:spLocks noGrp="1"/>
          </p:cNvSpPr>
          <p:nvPr>
            <p:ph type="ftr" sz="quarter" idx="17"/>
          </p:nvPr>
        </p:nvSpPr>
        <p:spPr/>
        <p:txBody>
          <a:bodyPr/>
          <a:lstStyle/>
          <a:p>
            <a:r>
              <a:rPr lang="en-US" dirty="0"/>
              <a:t>www.alessandri.legal</a:t>
            </a:r>
          </a:p>
        </p:txBody>
      </p:sp>
      <p:sp>
        <p:nvSpPr>
          <p:cNvPr id="5" name="Marcador de número de diapositiva 4">
            <a:extLst>
              <a:ext uri="{FF2B5EF4-FFF2-40B4-BE49-F238E27FC236}">
                <a16:creationId xmlns:a16="http://schemas.microsoft.com/office/drawing/2014/main" id="{4D89F359-4088-5787-5A63-B6485946F46F}"/>
              </a:ext>
            </a:extLst>
          </p:cNvPr>
          <p:cNvSpPr>
            <a:spLocks noGrp="1"/>
          </p:cNvSpPr>
          <p:nvPr>
            <p:ph type="sldNum" sz="quarter" idx="4"/>
          </p:nvPr>
        </p:nvSpPr>
        <p:spPr/>
        <p:txBody>
          <a:bodyPr/>
          <a:lstStyle/>
          <a:p>
            <a:pPr defTabSz="685783"/>
            <a:fld id="{77513DED-9F41-6D4C-AADB-00EAAC4B4386}" type="slidenum">
              <a:rPr lang="sk-SK" smtClean="0"/>
              <a:pPr defTabSz="685783"/>
              <a:t>2</a:t>
            </a:fld>
            <a:endParaRPr lang="sk-SK"/>
          </a:p>
        </p:txBody>
      </p:sp>
      <p:pic>
        <p:nvPicPr>
          <p:cNvPr id="7" name="Imagen 6">
            <a:extLst>
              <a:ext uri="{FF2B5EF4-FFF2-40B4-BE49-F238E27FC236}">
                <a16:creationId xmlns:a16="http://schemas.microsoft.com/office/drawing/2014/main" id="{4C53B98D-8CB0-6064-EA00-C4536687A9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3836" y="622683"/>
            <a:ext cx="2224742" cy="497995"/>
          </a:xfrm>
          <a:prstGeom prst="rect">
            <a:avLst/>
          </a:prstGeom>
        </p:spPr>
      </p:pic>
      <p:sp>
        <p:nvSpPr>
          <p:cNvPr id="9" name="CuadroTexto 8">
            <a:extLst>
              <a:ext uri="{FF2B5EF4-FFF2-40B4-BE49-F238E27FC236}">
                <a16:creationId xmlns:a16="http://schemas.microsoft.com/office/drawing/2014/main" id="{4331E109-5776-0F39-E73B-DE09546FDD7B}"/>
              </a:ext>
            </a:extLst>
          </p:cNvPr>
          <p:cNvSpPr txBox="1"/>
          <p:nvPr/>
        </p:nvSpPr>
        <p:spPr>
          <a:xfrm>
            <a:off x="1972623" y="1664939"/>
            <a:ext cx="5912203" cy="2970044"/>
          </a:xfrm>
          <a:prstGeom prst="rect">
            <a:avLst/>
          </a:prstGeom>
          <a:noFill/>
        </p:spPr>
        <p:txBody>
          <a:bodyPr wrap="square">
            <a:spAutoFit/>
          </a:bodyPr>
          <a:lstStyle/>
          <a:p>
            <a:pPr algn="l"/>
            <a:r>
              <a:rPr lang="es-CL" sz="1700" dirty="0">
                <a:solidFill>
                  <a:srgbClr val="000000"/>
                </a:solidFill>
                <a:latin typeface="Roboto "/>
              </a:rPr>
              <a:t>Revise bien su audio. </a:t>
            </a:r>
          </a:p>
          <a:p>
            <a:pPr algn="l"/>
            <a:endParaRPr lang="es-CL" sz="1700" dirty="0">
              <a:solidFill>
                <a:srgbClr val="000000"/>
              </a:solidFill>
              <a:latin typeface="Roboto "/>
            </a:endParaRPr>
          </a:p>
          <a:p>
            <a:pPr algn="l"/>
            <a:endParaRPr lang="es-CL" sz="1700" dirty="0">
              <a:solidFill>
                <a:srgbClr val="000000"/>
              </a:solidFill>
              <a:latin typeface="Roboto "/>
            </a:endParaRPr>
          </a:p>
          <a:p>
            <a:pPr algn="l"/>
            <a:r>
              <a:rPr lang="es-CL" sz="1700" dirty="0">
                <a:solidFill>
                  <a:srgbClr val="000000"/>
                </a:solidFill>
                <a:latin typeface="Roboto "/>
              </a:rPr>
              <a:t>Usted estará en silencio (mute).</a:t>
            </a:r>
          </a:p>
          <a:p>
            <a:pPr algn="l"/>
            <a:endParaRPr lang="es-CL" sz="1700" dirty="0">
              <a:solidFill>
                <a:srgbClr val="000000"/>
              </a:solidFill>
              <a:latin typeface="Roboto "/>
            </a:endParaRPr>
          </a:p>
          <a:p>
            <a:pPr algn="l"/>
            <a:endParaRPr lang="es-CL" sz="1700" dirty="0">
              <a:solidFill>
                <a:srgbClr val="000000"/>
              </a:solidFill>
              <a:latin typeface="Roboto "/>
            </a:endParaRPr>
          </a:p>
          <a:p>
            <a:pPr algn="l"/>
            <a:r>
              <a:rPr lang="es-CL" sz="1700" dirty="0">
                <a:solidFill>
                  <a:srgbClr val="000000"/>
                </a:solidFill>
                <a:latin typeface="Roboto "/>
              </a:rPr>
              <a:t>Al final de la charla recibirá una encuesta de satisfacción.</a:t>
            </a:r>
          </a:p>
          <a:p>
            <a:pPr algn="l"/>
            <a:endParaRPr lang="es-CL" sz="1700" dirty="0">
              <a:solidFill>
                <a:srgbClr val="000000"/>
              </a:solidFill>
              <a:latin typeface="Roboto "/>
            </a:endParaRPr>
          </a:p>
          <a:p>
            <a:pPr algn="l"/>
            <a:endParaRPr lang="es-CL" sz="1700" dirty="0">
              <a:solidFill>
                <a:srgbClr val="000000"/>
              </a:solidFill>
              <a:latin typeface="Roboto "/>
            </a:endParaRPr>
          </a:p>
          <a:p>
            <a:pPr algn="l"/>
            <a:r>
              <a:rPr lang="es-CL" sz="1700" dirty="0">
                <a:solidFill>
                  <a:srgbClr val="000000"/>
                </a:solidFill>
                <a:latin typeface="Roboto "/>
              </a:rPr>
              <a:t>Realice preguntas en el chat o envíelas a comunicaciones@alessandri.cl.</a:t>
            </a:r>
          </a:p>
        </p:txBody>
      </p:sp>
    </p:spTree>
    <p:extLst>
      <p:ext uri="{BB962C8B-B14F-4D97-AF65-F5344CB8AC3E}">
        <p14:creationId xmlns:p14="http://schemas.microsoft.com/office/powerpoint/2010/main" val="1278958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Línea de carros de la compra">
            <a:extLst>
              <a:ext uri="{FF2B5EF4-FFF2-40B4-BE49-F238E27FC236}">
                <a16:creationId xmlns:a16="http://schemas.microsoft.com/office/drawing/2014/main" id="{31208283-F5D7-9BC0-C28D-C9B2C0A2CDC5}"/>
              </a:ext>
            </a:extLst>
          </p:cNvPr>
          <p:cNvPicPr>
            <a:picLocks noChangeAspect="1"/>
          </p:cNvPicPr>
          <p:nvPr/>
        </p:nvPicPr>
        <p:blipFill rotWithShape="1">
          <a:blip r:embed="rId2">
            <a:extLst>
              <a:ext uri="{28A0092B-C50C-407E-A947-70E740481C1C}">
                <a14:useLocalDpi xmlns:a14="http://schemas.microsoft.com/office/drawing/2010/main" val="0"/>
              </a:ext>
            </a:extLst>
          </a:blip>
          <a:srcRect t="21843" b="22370"/>
          <a:stretch/>
        </p:blipFill>
        <p:spPr>
          <a:xfrm>
            <a:off x="252000" y="1502833"/>
            <a:ext cx="8640000" cy="3217333"/>
          </a:xfrm>
          <a:prstGeom prst="rect">
            <a:avLst/>
          </a:prstGeom>
          <a:noFill/>
        </p:spPr>
      </p:pic>
      <p:sp>
        <p:nvSpPr>
          <p:cNvPr id="3" name="Marcador de pie de página 2">
            <a:extLst>
              <a:ext uri="{FF2B5EF4-FFF2-40B4-BE49-F238E27FC236}">
                <a16:creationId xmlns:a16="http://schemas.microsoft.com/office/drawing/2014/main" id="{69458C93-8D78-960D-FF8B-E6D47C6403C8}"/>
              </a:ext>
            </a:extLst>
          </p:cNvPr>
          <p:cNvSpPr>
            <a:spLocks noGrp="1"/>
          </p:cNvSpPr>
          <p:nvPr>
            <p:ph type="ftr" sz="quarter" idx="17"/>
          </p:nvPr>
        </p:nvSpPr>
        <p:spPr>
          <a:xfrm>
            <a:off x="4572000" y="5228194"/>
            <a:ext cx="4320000" cy="164630"/>
          </a:xfrm>
        </p:spPr>
        <p:txBody>
          <a:bodyPr anchor="b">
            <a:normAutofit/>
          </a:bodyPr>
          <a:lstStyle/>
          <a:p>
            <a:pPr>
              <a:spcAft>
                <a:spcPts val="600"/>
              </a:spcAft>
            </a:pPr>
            <a:r>
              <a:rPr lang="en-US"/>
              <a:t>www.alessandri.legal</a:t>
            </a:r>
          </a:p>
        </p:txBody>
      </p:sp>
      <p:sp>
        <p:nvSpPr>
          <p:cNvPr id="2" name="Título 1">
            <a:extLst>
              <a:ext uri="{FF2B5EF4-FFF2-40B4-BE49-F238E27FC236}">
                <a16:creationId xmlns:a16="http://schemas.microsoft.com/office/drawing/2014/main" id="{813BAB52-FE31-72A7-110C-5DAEC053C712}"/>
              </a:ext>
            </a:extLst>
          </p:cNvPr>
          <p:cNvSpPr>
            <a:spLocks noGrp="1"/>
          </p:cNvSpPr>
          <p:nvPr>
            <p:ph type="title"/>
          </p:nvPr>
        </p:nvSpPr>
        <p:spPr>
          <a:xfrm>
            <a:off x="982149" y="910169"/>
            <a:ext cx="7171267" cy="423333"/>
          </a:xfrm>
        </p:spPr>
        <p:txBody>
          <a:bodyPr>
            <a:noAutofit/>
          </a:bodyPr>
          <a:lstStyle/>
          <a:p>
            <a:r>
              <a:rPr lang="es-MX" sz="3600" b="1" dirty="0">
                <a:latin typeface="+mj-lt"/>
              </a:rPr>
              <a:t>Protección de dato y consumo</a:t>
            </a:r>
            <a:endParaRPr lang="es-CL" sz="3600" b="1" dirty="0">
              <a:latin typeface="+mj-lt"/>
            </a:endParaRPr>
          </a:p>
        </p:txBody>
      </p:sp>
      <p:sp>
        <p:nvSpPr>
          <p:cNvPr id="4" name="Marcador de número de diapositiva 3">
            <a:extLst>
              <a:ext uri="{FF2B5EF4-FFF2-40B4-BE49-F238E27FC236}">
                <a16:creationId xmlns:a16="http://schemas.microsoft.com/office/drawing/2014/main" id="{48281A24-2E41-A495-6065-A41D24F7D200}"/>
              </a:ext>
            </a:extLst>
          </p:cNvPr>
          <p:cNvSpPr>
            <a:spLocks noGrp="1"/>
          </p:cNvSpPr>
          <p:nvPr>
            <p:ph type="sldNum" sz="quarter" idx="4"/>
          </p:nvPr>
        </p:nvSpPr>
        <p:spPr>
          <a:xfrm>
            <a:off x="8363214" y="619809"/>
            <a:ext cx="462260" cy="441908"/>
          </a:xfrm>
        </p:spPr>
        <p:txBody>
          <a:bodyPr wrap="none" anchor="ctr">
            <a:normAutofit/>
          </a:bodyPr>
          <a:lstStyle/>
          <a:p>
            <a:pPr defTabSz="685783">
              <a:spcAft>
                <a:spcPts val="600"/>
              </a:spcAft>
            </a:pPr>
            <a:fld id="{77513DED-9F41-6D4C-AADB-00EAAC4B4386}" type="slidenum">
              <a:rPr lang="sk-SK" smtClean="0"/>
              <a:pPr defTabSz="685783">
                <a:spcAft>
                  <a:spcPts val="600"/>
                </a:spcAft>
              </a:pPr>
              <a:t>3</a:t>
            </a:fld>
            <a:endParaRPr lang="sk-SK"/>
          </a:p>
        </p:txBody>
      </p:sp>
    </p:spTree>
    <p:extLst>
      <p:ext uri="{BB962C8B-B14F-4D97-AF65-F5344CB8AC3E}">
        <p14:creationId xmlns:p14="http://schemas.microsoft.com/office/powerpoint/2010/main" val="4111642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4616D9F3-A9D7-E43F-58C7-7C3BB32757D6}"/>
              </a:ext>
            </a:extLst>
          </p:cNvPr>
          <p:cNvSpPr>
            <a:spLocks noGrp="1"/>
          </p:cNvSpPr>
          <p:nvPr>
            <p:ph type="title"/>
          </p:nvPr>
        </p:nvSpPr>
        <p:spPr>
          <a:xfrm>
            <a:off x="461815" y="910169"/>
            <a:ext cx="7901399" cy="423333"/>
          </a:xfrm>
        </p:spPr>
        <p:txBody>
          <a:bodyPr/>
          <a:lstStyle/>
          <a:p>
            <a:r>
              <a:rPr lang="es-CL" sz="3400" b="1" dirty="0">
                <a:solidFill>
                  <a:schemeClr val="bg1">
                    <a:lumMod val="10000"/>
                  </a:schemeClr>
                </a:solidFill>
                <a:latin typeface="+mj-lt"/>
              </a:rPr>
              <a:t>Art. 15 bis Ley </a:t>
            </a:r>
            <a:r>
              <a:rPr lang="es-CL" sz="3400" b="1" dirty="0" err="1">
                <a:solidFill>
                  <a:schemeClr val="bg1">
                    <a:lumMod val="10000"/>
                  </a:schemeClr>
                </a:solidFill>
                <a:latin typeface="+mj-lt"/>
              </a:rPr>
              <a:t>Proconsumidor</a:t>
            </a:r>
            <a:r>
              <a:rPr lang="es-CL" sz="3400" b="1" dirty="0">
                <a:solidFill>
                  <a:schemeClr val="bg1">
                    <a:lumMod val="10000"/>
                  </a:schemeClr>
                </a:solidFill>
                <a:latin typeface="+mj-lt"/>
              </a:rPr>
              <a:t> 21.398</a:t>
            </a:r>
            <a:endParaRPr lang="es-CL" sz="3400" dirty="0">
              <a:latin typeface="+mj-lt"/>
            </a:endParaRPr>
          </a:p>
        </p:txBody>
      </p:sp>
      <p:sp>
        <p:nvSpPr>
          <p:cNvPr id="4" name="Marcador de pie de página 3">
            <a:extLst>
              <a:ext uri="{FF2B5EF4-FFF2-40B4-BE49-F238E27FC236}">
                <a16:creationId xmlns:a16="http://schemas.microsoft.com/office/drawing/2014/main" id="{4D40224C-EF58-F9AE-A362-92BFB466DF42}"/>
              </a:ext>
            </a:extLst>
          </p:cNvPr>
          <p:cNvSpPr>
            <a:spLocks noGrp="1"/>
          </p:cNvSpPr>
          <p:nvPr>
            <p:ph type="ftr" sz="quarter" idx="18"/>
          </p:nvPr>
        </p:nvSpPr>
        <p:spPr/>
        <p:txBody>
          <a:bodyPr/>
          <a:lstStyle/>
          <a:p>
            <a:r>
              <a:rPr lang="en-US"/>
              <a:t>www.alessandri.legal</a:t>
            </a:r>
            <a:endParaRPr lang="en-US" dirty="0"/>
          </a:p>
        </p:txBody>
      </p:sp>
      <p:pic>
        <p:nvPicPr>
          <p:cNvPr id="9" name="Marcador de contenido 8" descr="Grupo contorno">
            <a:extLst>
              <a:ext uri="{FF2B5EF4-FFF2-40B4-BE49-F238E27FC236}">
                <a16:creationId xmlns:a16="http://schemas.microsoft.com/office/drawing/2014/main" id="{5E8F27F1-002F-E126-D930-840F73CED930}"/>
              </a:ext>
            </a:extLst>
          </p:cNvPr>
          <p:cNvPicPr>
            <a:picLocks noGrp="1" noChangeAspect="1"/>
          </p:cNvPicPr>
          <p:nvPr>
            <p:ph sz="quarter" idx="19"/>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62687" y="2708275"/>
            <a:ext cx="914400" cy="914400"/>
          </a:xfrm>
        </p:spPr>
      </p:pic>
      <p:sp>
        <p:nvSpPr>
          <p:cNvPr id="6" name="Marcador de número de diapositiva 5">
            <a:extLst>
              <a:ext uri="{FF2B5EF4-FFF2-40B4-BE49-F238E27FC236}">
                <a16:creationId xmlns:a16="http://schemas.microsoft.com/office/drawing/2014/main" id="{DCACFACB-E884-6BAD-C3F2-52E1663668CE}"/>
              </a:ext>
            </a:extLst>
          </p:cNvPr>
          <p:cNvSpPr>
            <a:spLocks noGrp="1"/>
          </p:cNvSpPr>
          <p:nvPr>
            <p:ph type="sldNum" sz="quarter" idx="4"/>
          </p:nvPr>
        </p:nvSpPr>
        <p:spPr/>
        <p:txBody>
          <a:bodyPr/>
          <a:lstStyle/>
          <a:p>
            <a:pPr defTabSz="685783"/>
            <a:fld id="{77513DED-9F41-6D4C-AADB-00EAAC4B4386}" type="slidenum">
              <a:rPr lang="sk-SK" smtClean="0"/>
              <a:pPr defTabSz="685783"/>
              <a:t>4</a:t>
            </a:fld>
            <a:endParaRPr lang="sk-SK"/>
          </a:p>
        </p:txBody>
      </p:sp>
      <p:sp>
        <p:nvSpPr>
          <p:cNvPr id="7" name="Marcador de contenido 2">
            <a:extLst>
              <a:ext uri="{FF2B5EF4-FFF2-40B4-BE49-F238E27FC236}">
                <a16:creationId xmlns:a16="http://schemas.microsoft.com/office/drawing/2014/main" id="{CCB37B0D-21AB-3EAE-954D-0A3A4DE8E930}"/>
              </a:ext>
            </a:extLst>
          </p:cNvPr>
          <p:cNvSpPr>
            <a:spLocks noGrp="1"/>
          </p:cNvSpPr>
          <p:nvPr>
            <p:ph sz="quarter" idx="17"/>
          </p:nvPr>
        </p:nvSpPr>
        <p:spPr>
          <a:xfrm>
            <a:off x="357344" y="1852592"/>
            <a:ext cx="4319587" cy="3216275"/>
          </a:xfrm>
        </p:spPr>
        <p:txBody>
          <a:bodyPr>
            <a:normAutofit/>
          </a:bodyPr>
          <a:lstStyle/>
          <a:p>
            <a:pPr>
              <a:lnSpc>
                <a:spcPct val="100000"/>
              </a:lnSpc>
            </a:pPr>
            <a:r>
              <a:rPr lang="es-ES" sz="1900" dirty="0">
                <a:solidFill>
                  <a:schemeClr val="bg1">
                    <a:lumMod val="10000"/>
                  </a:schemeClr>
                </a:solidFill>
              </a:rPr>
              <a:t>“Las disposiciones contenidas en los artículos 2 bis letra b), 58 y 58 bis serán aplicables respecto de los datos personales de los consumidores, en el marco de las relaciones de consumo, salvo que las facultades contenidas en dichos artículos se encuentren en el ámbito de las competencias legales de otro órgano."</a:t>
            </a:r>
          </a:p>
          <a:p>
            <a:pPr>
              <a:lnSpc>
                <a:spcPct val="100000"/>
              </a:lnSpc>
            </a:pPr>
            <a:endParaRPr lang="es-CL" dirty="0">
              <a:solidFill>
                <a:schemeClr val="bg1">
                  <a:lumMod val="10000"/>
                </a:schemeClr>
              </a:solidFill>
              <a:latin typeface="Raleway" pitchFamily="2" charset="0"/>
            </a:endParaRPr>
          </a:p>
        </p:txBody>
      </p:sp>
    </p:spTree>
    <p:extLst>
      <p:ext uri="{BB962C8B-B14F-4D97-AF65-F5344CB8AC3E}">
        <p14:creationId xmlns:p14="http://schemas.microsoft.com/office/powerpoint/2010/main" val="3910242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1">
            <a:extLst>
              <a:ext uri="{FF2B5EF4-FFF2-40B4-BE49-F238E27FC236}">
                <a16:creationId xmlns:a16="http://schemas.microsoft.com/office/drawing/2014/main" id="{862B2CEA-9040-9EC3-965E-BAAF9AE47482}"/>
              </a:ext>
            </a:extLst>
          </p:cNvPr>
          <p:cNvSpPr>
            <a:spLocks noGrp="1"/>
          </p:cNvSpPr>
          <p:nvPr>
            <p:ph type="subTitle" idx="1"/>
          </p:nvPr>
        </p:nvSpPr>
        <p:spPr>
          <a:xfrm>
            <a:off x="572386" y="1044444"/>
            <a:ext cx="4627325" cy="4021486"/>
          </a:xfrm>
        </p:spPr>
        <p:txBody>
          <a:bodyPr>
            <a:normAutofit fontScale="70000" lnSpcReduction="20000"/>
          </a:bodyPr>
          <a:lstStyle/>
          <a:p>
            <a:pPr marL="120551" indent="-120551">
              <a:buFontTx/>
              <a:buChar char="-"/>
            </a:pPr>
            <a:r>
              <a:rPr lang="es-CL" sz="2300" dirty="0">
                <a:solidFill>
                  <a:schemeClr val="accent1"/>
                </a:solidFill>
                <a:latin typeface="Roboto" panose="02000000000000000000" pitchFamily="2" charset="0"/>
              </a:rPr>
              <a:t>Otorga al </a:t>
            </a:r>
            <a:r>
              <a:rPr lang="es-CL" sz="2300" dirty="0" err="1">
                <a:solidFill>
                  <a:schemeClr val="accent1"/>
                </a:solidFill>
                <a:latin typeface="Roboto" panose="02000000000000000000" pitchFamily="2" charset="0"/>
              </a:rPr>
              <a:t>Sernac</a:t>
            </a:r>
            <a:r>
              <a:rPr lang="es-CL" sz="2300" dirty="0">
                <a:solidFill>
                  <a:schemeClr val="accent1"/>
                </a:solidFill>
                <a:latin typeface="Roboto" panose="02000000000000000000" pitchFamily="2" charset="0"/>
              </a:rPr>
              <a:t> la competencia para fiscalizar y velar por los datos personales de los consumidores.</a:t>
            </a:r>
          </a:p>
          <a:p>
            <a:pPr marL="120551" indent="-120551">
              <a:buFontTx/>
              <a:buChar char="-"/>
            </a:pPr>
            <a:r>
              <a:rPr lang="es-CL" sz="2300" dirty="0">
                <a:solidFill>
                  <a:schemeClr val="accent1"/>
                </a:solidFill>
                <a:latin typeface="Roboto" panose="02000000000000000000" pitchFamily="2" charset="0"/>
              </a:rPr>
              <a:t>Se restringe a una relación de consumo.</a:t>
            </a:r>
          </a:p>
          <a:p>
            <a:pPr marL="120551" indent="-120551">
              <a:buFontTx/>
              <a:buChar char="-"/>
            </a:pPr>
            <a:r>
              <a:rPr lang="es-CL" sz="2300" dirty="0">
                <a:solidFill>
                  <a:schemeClr val="accent1"/>
                </a:solidFill>
                <a:latin typeface="Roboto" panose="02000000000000000000" pitchFamily="2" charset="0"/>
              </a:rPr>
              <a:t>Acciones colectivas.</a:t>
            </a:r>
          </a:p>
          <a:p>
            <a:pPr marL="120551" indent="-120551">
              <a:buFontTx/>
              <a:buChar char="-"/>
            </a:pPr>
            <a:r>
              <a:rPr lang="es-CL" sz="2300" dirty="0">
                <a:solidFill>
                  <a:schemeClr val="accent1"/>
                </a:solidFill>
                <a:latin typeface="Roboto" panose="02000000000000000000" pitchFamily="2" charset="0"/>
              </a:rPr>
              <a:t>Circular interpretativa sobre la protección de los consumidores frente al uso de sistemas de IA en las relaciones de consumo.</a:t>
            </a:r>
          </a:p>
          <a:p>
            <a:pPr marL="120551" indent="-120551">
              <a:buFontTx/>
              <a:buChar char="-"/>
            </a:pPr>
            <a:r>
              <a:rPr lang="es-CL" sz="2300" dirty="0">
                <a:solidFill>
                  <a:schemeClr val="accent1"/>
                </a:solidFill>
                <a:latin typeface="Roboto" panose="02000000000000000000" pitchFamily="2" charset="0"/>
              </a:rPr>
              <a:t>Circular interpretativa sobre criterios de equidad en las estipulaciones contenidas en contratos de adhesión referidas a la recolección y tratamiento de datos personales de los consumidores.</a:t>
            </a:r>
          </a:p>
          <a:p>
            <a:endParaRPr lang="en-US" dirty="0"/>
          </a:p>
        </p:txBody>
      </p:sp>
      <p:pic>
        <p:nvPicPr>
          <p:cNvPr id="5" name="Gráfico 4" descr="Reseña de cliente con relleno sólido">
            <a:extLst>
              <a:ext uri="{FF2B5EF4-FFF2-40B4-BE49-F238E27FC236}">
                <a16:creationId xmlns:a16="http://schemas.microsoft.com/office/drawing/2014/main" id="{56F02D69-B7D9-754B-5A50-5CF8BCE73DD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99711" y="1402678"/>
            <a:ext cx="2909643" cy="2909643"/>
          </a:xfrm>
          <a:prstGeom prst="rect">
            <a:avLst/>
          </a:prstGeom>
        </p:spPr>
      </p:pic>
      <p:sp>
        <p:nvSpPr>
          <p:cNvPr id="3" name="Marcador de pie de página 2">
            <a:extLst>
              <a:ext uri="{FF2B5EF4-FFF2-40B4-BE49-F238E27FC236}">
                <a16:creationId xmlns:a16="http://schemas.microsoft.com/office/drawing/2014/main" id="{79F26E41-0EE3-E2A4-9E18-151052844951}"/>
              </a:ext>
            </a:extLst>
          </p:cNvPr>
          <p:cNvSpPr>
            <a:spLocks noGrp="1"/>
          </p:cNvSpPr>
          <p:nvPr>
            <p:ph type="ftr" sz="quarter" idx="18"/>
          </p:nvPr>
        </p:nvSpPr>
        <p:spPr>
          <a:xfrm>
            <a:off x="4572000" y="5228194"/>
            <a:ext cx="4320000" cy="164630"/>
          </a:xfrm>
        </p:spPr>
        <p:txBody>
          <a:bodyPr anchor="b">
            <a:normAutofit/>
          </a:bodyPr>
          <a:lstStyle/>
          <a:p>
            <a:pPr>
              <a:spcAft>
                <a:spcPts val="600"/>
              </a:spcAft>
            </a:pPr>
            <a:r>
              <a:rPr lang="en-US"/>
              <a:t>www.alessandri.legal</a:t>
            </a:r>
          </a:p>
        </p:txBody>
      </p:sp>
      <p:sp>
        <p:nvSpPr>
          <p:cNvPr id="4" name="Marcador de número de diapositiva 3">
            <a:extLst>
              <a:ext uri="{FF2B5EF4-FFF2-40B4-BE49-F238E27FC236}">
                <a16:creationId xmlns:a16="http://schemas.microsoft.com/office/drawing/2014/main" id="{E7F842DA-9DEE-C67D-A5CC-3E1D50AB21D5}"/>
              </a:ext>
            </a:extLst>
          </p:cNvPr>
          <p:cNvSpPr>
            <a:spLocks noGrp="1"/>
          </p:cNvSpPr>
          <p:nvPr>
            <p:ph type="sldNum" sz="quarter" idx="4"/>
          </p:nvPr>
        </p:nvSpPr>
        <p:spPr>
          <a:xfrm>
            <a:off x="8363214" y="619809"/>
            <a:ext cx="462260" cy="441908"/>
          </a:xfrm>
        </p:spPr>
        <p:txBody>
          <a:bodyPr wrap="none" anchor="ctr">
            <a:normAutofit/>
          </a:bodyPr>
          <a:lstStyle/>
          <a:p>
            <a:pPr defTabSz="685783">
              <a:spcAft>
                <a:spcPts val="600"/>
              </a:spcAft>
            </a:pPr>
            <a:fld id="{77513DED-9F41-6D4C-AADB-00EAAC4B4386}" type="slidenum">
              <a:rPr lang="sk-SK" smtClean="0"/>
              <a:pPr defTabSz="685783">
                <a:spcAft>
                  <a:spcPts val="600"/>
                </a:spcAft>
              </a:pPr>
              <a:t>5</a:t>
            </a:fld>
            <a:endParaRPr lang="sk-SK"/>
          </a:p>
        </p:txBody>
      </p:sp>
    </p:spTree>
    <p:extLst>
      <p:ext uri="{BB962C8B-B14F-4D97-AF65-F5344CB8AC3E}">
        <p14:creationId xmlns:p14="http://schemas.microsoft.com/office/powerpoint/2010/main" val="2181916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FF5FD807-FF72-BA1D-4F7D-7075A192F2EA}"/>
              </a:ext>
            </a:extLst>
          </p:cNvPr>
          <p:cNvSpPr>
            <a:spLocks noGrp="1"/>
          </p:cNvSpPr>
          <p:nvPr>
            <p:ph sz="quarter" idx="14"/>
          </p:nvPr>
        </p:nvSpPr>
        <p:spPr>
          <a:xfrm>
            <a:off x="569625" y="1536492"/>
            <a:ext cx="7415469" cy="2831405"/>
          </a:xfrm>
        </p:spPr>
        <p:txBody>
          <a:bodyPr/>
          <a:lstStyle/>
          <a:p>
            <a:pPr>
              <a:lnSpc>
                <a:spcPct val="100000"/>
              </a:lnSpc>
            </a:pPr>
            <a:br>
              <a:rPr lang="en-US" sz="1200" dirty="0">
                <a:solidFill>
                  <a:schemeClr val="tx2"/>
                </a:solidFill>
                <a:latin typeface="+mn-lt"/>
              </a:rPr>
            </a:br>
            <a:r>
              <a:rPr lang="es-MX" sz="1700" dirty="0">
                <a:solidFill>
                  <a:schemeClr val="tx2"/>
                </a:solidFill>
                <a:latin typeface="Roboto" panose="02000000000000000000" pitchFamily="2" charset="0"/>
              </a:rPr>
              <a:t>Los p</a:t>
            </a:r>
            <a:r>
              <a:rPr lang="es-MX" sz="1700" dirty="0">
                <a:solidFill>
                  <a:schemeClr val="tx2"/>
                </a:solidFill>
                <a:latin typeface="Roboto" panose="02000000000000000000" pitchFamily="2" charset="0"/>
                <a:ea typeface="Roboto" panose="02000000000000000000" pitchFamily="2" charset="0"/>
              </a:rPr>
              <a:t>roveedores deben mitigar los riesgos, para lo cual fija como una acción prioritaria el desarrollo de un ecosistema del comercio digital propicio para el buen uso de los sistemas de IA que interactúen con el consumidor, asegurando:</a:t>
            </a:r>
          </a:p>
          <a:p>
            <a:pPr>
              <a:lnSpc>
                <a:spcPct val="100000"/>
              </a:lnSpc>
            </a:pPr>
            <a:endParaRPr lang="es-MX" sz="1700" dirty="0">
              <a:solidFill>
                <a:schemeClr val="tx2"/>
              </a:solidFill>
              <a:latin typeface="Roboto" panose="02000000000000000000" pitchFamily="2" charset="0"/>
              <a:ea typeface="Roboto" panose="02000000000000000000" pitchFamily="2" charset="0"/>
            </a:endParaRPr>
          </a:p>
          <a:p>
            <a:pPr marL="285750" indent="-285750">
              <a:lnSpc>
                <a:spcPct val="100000"/>
              </a:lnSpc>
              <a:buFont typeface="Wingdings" panose="05000000000000000000" pitchFamily="2" charset="2"/>
              <a:buChar char="§"/>
            </a:pPr>
            <a:r>
              <a:rPr lang="es-MX" sz="1700" dirty="0">
                <a:solidFill>
                  <a:schemeClr val="tx2"/>
                </a:solidFill>
                <a:latin typeface="Roboto" panose="02000000000000000000" pitchFamily="2" charset="0"/>
              </a:rPr>
              <a:t>Un trato justo.</a:t>
            </a:r>
            <a:endParaRPr lang="es-MX" sz="1700" dirty="0">
              <a:solidFill>
                <a:schemeClr val="tx2"/>
              </a:solidFill>
              <a:latin typeface="Roboto" panose="02000000000000000000" pitchFamily="2" charset="0"/>
              <a:ea typeface="Roboto" panose="02000000000000000000" pitchFamily="2" charset="0"/>
            </a:endParaRPr>
          </a:p>
          <a:p>
            <a:pPr marL="285750" indent="-285750">
              <a:lnSpc>
                <a:spcPct val="100000"/>
              </a:lnSpc>
              <a:buFont typeface="Wingdings" panose="05000000000000000000" pitchFamily="2" charset="2"/>
              <a:buChar char="§"/>
            </a:pPr>
            <a:r>
              <a:rPr lang="es-MX" sz="1700" dirty="0">
                <a:solidFill>
                  <a:schemeClr val="tx2"/>
                </a:solidFill>
                <a:latin typeface="Roboto" panose="02000000000000000000" pitchFamily="2" charset="0"/>
                <a:ea typeface="Roboto" panose="02000000000000000000" pitchFamily="2" charset="0"/>
              </a:rPr>
              <a:t>Seguridad en el consumo. </a:t>
            </a:r>
          </a:p>
          <a:p>
            <a:pPr marL="285750" indent="-285750">
              <a:lnSpc>
                <a:spcPct val="100000"/>
              </a:lnSpc>
              <a:buFont typeface="Wingdings" panose="05000000000000000000" pitchFamily="2" charset="2"/>
              <a:buChar char="§"/>
            </a:pPr>
            <a:r>
              <a:rPr lang="es-MX" sz="1700" dirty="0">
                <a:solidFill>
                  <a:schemeClr val="tx2"/>
                </a:solidFill>
                <a:latin typeface="Roboto" panose="02000000000000000000" pitchFamily="2" charset="0"/>
                <a:ea typeface="Roboto" panose="02000000000000000000" pitchFamily="2" charset="0"/>
              </a:rPr>
              <a:t>La mitigación o supresión efectiva de los riesgos del uso de la tecnología. </a:t>
            </a:r>
            <a:br>
              <a:rPr lang="es-MX" sz="1700" dirty="0">
                <a:solidFill>
                  <a:schemeClr val="tx2"/>
                </a:solidFill>
                <a:latin typeface="Roboto" panose="02000000000000000000" pitchFamily="2" charset="0"/>
                <a:ea typeface="Roboto" panose="02000000000000000000" pitchFamily="2" charset="0"/>
              </a:rPr>
            </a:br>
            <a:endParaRPr lang="es-MX" sz="1700" dirty="0">
              <a:solidFill>
                <a:schemeClr val="tx2"/>
              </a:solidFill>
              <a:latin typeface="Roboto" panose="02000000000000000000" pitchFamily="2" charset="0"/>
            </a:endParaRPr>
          </a:p>
          <a:p>
            <a:pPr>
              <a:lnSpc>
                <a:spcPct val="100000"/>
              </a:lnSpc>
            </a:pPr>
            <a:r>
              <a:rPr lang="es-MX" sz="1700" dirty="0">
                <a:solidFill>
                  <a:srgbClr val="D6343F"/>
                </a:solidFill>
                <a:latin typeface="Roboto" panose="02000000000000000000" pitchFamily="2" charset="0"/>
                <a:ea typeface="Roboto" panose="02000000000000000000" pitchFamily="2" charset="0"/>
              </a:rPr>
              <a:t>Alusión a los planes de cumplimiento en materia de consumo </a:t>
            </a:r>
          </a:p>
          <a:p>
            <a:pPr>
              <a:lnSpc>
                <a:spcPct val="100000"/>
              </a:lnSpc>
            </a:pPr>
            <a:r>
              <a:rPr lang="es-MX" sz="1700" dirty="0">
                <a:solidFill>
                  <a:srgbClr val="D6343F"/>
                </a:solidFill>
                <a:latin typeface="Roboto" panose="02000000000000000000" pitchFamily="2" charset="0"/>
                <a:ea typeface="Roboto" panose="02000000000000000000" pitchFamily="2" charset="0"/>
              </a:rPr>
              <a:t>y gestión de riesgos</a:t>
            </a:r>
            <a:r>
              <a:rPr lang="es-MX" sz="1700" dirty="0">
                <a:solidFill>
                  <a:schemeClr val="tx2"/>
                </a:solidFill>
                <a:latin typeface="Roboto" panose="02000000000000000000" pitchFamily="2" charset="0"/>
                <a:ea typeface="Roboto" panose="02000000000000000000" pitchFamily="2" charset="0"/>
              </a:rPr>
              <a:t>.</a:t>
            </a:r>
            <a:br>
              <a:rPr lang="es-MX" sz="1700" dirty="0">
                <a:solidFill>
                  <a:schemeClr val="tx2"/>
                </a:solidFill>
                <a:latin typeface="+mn-lt"/>
              </a:rPr>
            </a:br>
            <a:endParaRPr lang="es-CL" sz="1700" dirty="0"/>
          </a:p>
        </p:txBody>
      </p:sp>
      <p:sp>
        <p:nvSpPr>
          <p:cNvPr id="3" name="Marcador de pie de página 2">
            <a:extLst>
              <a:ext uri="{FF2B5EF4-FFF2-40B4-BE49-F238E27FC236}">
                <a16:creationId xmlns:a16="http://schemas.microsoft.com/office/drawing/2014/main" id="{54B8979B-BE41-34CD-5AD8-6329314FADD1}"/>
              </a:ext>
            </a:extLst>
          </p:cNvPr>
          <p:cNvSpPr>
            <a:spLocks noGrp="1"/>
          </p:cNvSpPr>
          <p:nvPr>
            <p:ph type="ftr" sz="quarter" idx="17"/>
          </p:nvPr>
        </p:nvSpPr>
        <p:spPr/>
        <p:txBody>
          <a:bodyPr/>
          <a:lstStyle/>
          <a:p>
            <a:r>
              <a:rPr lang="en-US"/>
              <a:t>www.alessandri.legal</a:t>
            </a:r>
            <a:endParaRPr lang="en-US" dirty="0"/>
          </a:p>
        </p:txBody>
      </p:sp>
      <p:sp>
        <p:nvSpPr>
          <p:cNvPr id="4" name="Título 3">
            <a:extLst>
              <a:ext uri="{FF2B5EF4-FFF2-40B4-BE49-F238E27FC236}">
                <a16:creationId xmlns:a16="http://schemas.microsoft.com/office/drawing/2014/main" id="{13A2FEB1-F362-94B5-3A81-975235364972}"/>
              </a:ext>
            </a:extLst>
          </p:cNvPr>
          <p:cNvSpPr>
            <a:spLocks noGrp="1"/>
          </p:cNvSpPr>
          <p:nvPr>
            <p:ph type="title"/>
          </p:nvPr>
        </p:nvSpPr>
        <p:spPr>
          <a:xfrm>
            <a:off x="746865" y="428845"/>
            <a:ext cx="7171267" cy="423333"/>
          </a:xfrm>
        </p:spPr>
        <p:txBody>
          <a:bodyPr/>
          <a:lstStyle/>
          <a:p>
            <a:r>
              <a:rPr lang="es-CL" sz="3600" b="1" dirty="0">
                <a:solidFill>
                  <a:schemeClr val="tx2"/>
                </a:solidFill>
                <a:latin typeface="+mn-lt"/>
              </a:rPr>
              <a:t>Circular interpretativa sobre uso de IA en relaciones de consumo.</a:t>
            </a:r>
            <a:endParaRPr lang="es-CL" sz="3600" dirty="0"/>
          </a:p>
        </p:txBody>
      </p:sp>
      <p:sp>
        <p:nvSpPr>
          <p:cNvPr id="5" name="Marcador de número de diapositiva 4">
            <a:extLst>
              <a:ext uri="{FF2B5EF4-FFF2-40B4-BE49-F238E27FC236}">
                <a16:creationId xmlns:a16="http://schemas.microsoft.com/office/drawing/2014/main" id="{A2CE605E-14FC-2FB4-D7A6-D165D9409005}"/>
              </a:ext>
            </a:extLst>
          </p:cNvPr>
          <p:cNvSpPr>
            <a:spLocks noGrp="1"/>
          </p:cNvSpPr>
          <p:nvPr>
            <p:ph type="sldNum" sz="quarter" idx="4"/>
          </p:nvPr>
        </p:nvSpPr>
        <p:spPr/>
        <p:txBody>
          <a:bodyPr/>
          <a:lstStyle/>
          <a:p>
            <a:pPr defTabSz="685783"/>
            <a:fld id="{77513DED-9F41-6D4C-AADB-00EAAC4B4386}" type="slidenum">
              <a:rPr lang="sk-SK" smtClean="0"/>
              <a:pPr defTabSz="685783"/>
              <a:t>6</a:t>
            </a:fld>
            <a:endParaRPr lang="sk-SK"/>
          </a:p>
        </p:txBody>
      </p:sp>
    </p:spTree>
    <p:extLst>
      <p:ext uri="{BB962C8B-B14F-4D97-AF65-F5344CB8AC3E}">
        <p14:creationId xmlns:p14="http://schemas.microsoft.com/office/powerpoint/2010/main" val="641278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id="{E83D2687-EA7C-615D-69D9-16643F6CD62D}"/>
              </a:ext>
            </a:extLst>
          </p:cNvPr>
          <p:cNvSpPr>
            <a:spLocks noGrp="1"/>
          </p:cNvSpPr>
          <p:nvPr>
            <p:ph type="subTitle" idx="1"/>
          </p:nvPr>
        </p:nvSpPr>
        <p:spPr>
          <a:xfrm>
            <a:off x="605214" y="1514145"/>
            <a:ext cx="5651495" cy="3217333"/>
          </a:xfrm>
        </p:spPr>
        <p:txBody>
          <a:bodyPr/>
          <a:lstStyle/>
          <a:p>
            <a:pPr>
              <a:buFont typeface="Wingdings" panose="05000000000000000000" pitchFamily="2" charset="2"/>
              <a:buChar char="ü"/>
            </a:pPr>
            <a:r>
              <a:rPr lang="es-ES_tradnl" sz="1800" dirty="0">
                <a:solidFill>
                  <a:schemeClr val="accent1"/>
                </a:solidFill>
                <a:latin typeface="Roboto" panose="02000000000000000000" pitchFamily="2" charset="0"/>
              </a:rPr>
              <a:t>Información veraz, oportuna y transparente.</a:t>
            </a:r>
          </a:p>
          <a:p>
            <a:pPr>
              <a:buFont typeface="Wingdings" panose="05000000000000000000" pitchFamily="2" charset="2"/>
              <a:buChar char="ü"/>
            </a:pPr>
            <a:r>
              <a:rPr lang="es-ES_tradnl" sz="1800" dirty="0">
                <a:solidFill>
                  <a:schemeClr val="accent1"/>
                </a:solidFill>
                <a:latin typeface="Roboto" panose="02000000000000000000" pitchFamily="2" charset="0"/>
              </a:rPr>
              <a:t>Libertad de elección.</a:t>
            </a:r>
          </a:p>
          <a:p>
            <a:pPr>
              <a:buFont typeface="Wingdings" panose="05000000000000000000" pitchFamily="2" charset="2"/>
              <a:buChar char="ü"/>
            </a:pPr>
            <a:r>
              <a:rPr lang="es-ES_tradnl" sz="1800" dirty="0">
                <a:solidFill>
                  <a:schemeClr val="accent1"/>
                </a:solidFill>
                <a:latin typeface="Roboto" panose="02000000000000000000" pitchFamily="2" charset="0"/>
              </a:rPr>
              <a:t>Seguridad.</a:t>
            </a:r>
          </a:p>
          <a:p>
            <a:pPr>
              <a:buFont typeface="Wingdings" panose="05000000000000000000" pitchFamily="2" charset="2"/>
              <a:buChar char="ü"/>
            </a:pPr>
            <a:r>
              <a:rPr lang="es-ES_tradnl" sz="1800" dirty="0">
                <a:solidFill>
                  <a:schemeClr val="accent1"/>
                </a:solidFill>
                <a:latin typeface="Roboto" panose="02000000000000000000" pitchFamily="2" charset="0"/>
              </a:rPr>
              <a:t>Prohibición de toda discriminación arbitraria.</a:t>
            </a:r>
          </a:p>
          <a:p>
            <a:pPr>
              <a:buFont typeface="Wingdings" panose="05000000000000000000" pitchFamily="2" charset="2"/>
              <a:buChar char="ü"/>
            </a:pPr>
            <a:r>
              <a:rPr lang="es-ES_tradnl" sz="1800" dirty="0">
                <a:solidFill>
                  <a:schemeClr val="accent1"/>
                </a:solidFill>
                <a:latin typeface="Roboto" panose="02000000000000000000" pitchFamily="2" charset="0"/>
              </a:rPr>
              <a:t>Protección de datos personales de los consumidores.</a:t>
            </a:r>
          </a:p>
          <a:p>
            <a:endParaRPr lang="es-CL" sz="1800" dirty="0"/>
          </a:p>
        </p:txBody>
      </p:sp>
      <p:sp>
        <p:nvSpPr>
          <p:cNvPr id="3" name="Marcador de pie de página 2">
            <a:extLst>
              <a:ext uri="{FF2B5EF4-FFF2-40B4-BE49-F238E27FC236}">
                <a16:creationId xmlns:a16="http://schemas.microsoft.com/office/drawing/2014/main" id="{16DDD732-8296-9CCA-A905-15E2D247A229}"/>
              </a:ext>
            </a:extLst>
          </p:cNvPr>
          <p:cNvSpPr>
            <a:spLocks noGrp="1"/>
          </p:cNvSpPr>
          <p:nvPr>
            <p:ph type="ftr" sz="quarter" idx="10"/>
          </p:nvPr>
        </p:nvSpPr>
        <p:spPr/>
        <p:txBody>
          <a:bodyPr/>
          <a:lstStyle/>
          <a:p>
            <a:r>
              <a:rPr lang="en-US"/>
              <a:t>www.alessandri.legal</a:t>
            </a:r>
            <a:endParaRPr lang="en-US" dirty="0"/>
          </a:p>
        </p:txBody>
      </p:sp>
      <p:sp>
        <p:nvSpPr>
          <p:cNvPr id="4" name="Título 3">
            <a:extLst>
              <a:ext uri="{FF2B5EF4-FFF2-40B4-BE49-F238E27FC236}">
                <a16:creationId xmlns:a16="http://schemas.microsoft.com/office/drawing/2014/main" id="{65F3D165-C242-6986-7D77-D0C7D0B90EAE}"/>
              </a:ext>
            </a:extLst>
          </p:cNvPr>
          <p:cNvSpPr>
            <a:spLocks noGrp="1"/>
          </p:cNvSpPr>
          <p:nvPr>
            <p:ph type="title"/>
          </p:nvPr>
        </p:nvSpPr>
        <p:spPr>
          <a:xfrm>
            <a:off x="934022" y="468608"/>
            <a:ext cx="7171267" cy="423333"/>
          </a:xfrm>
        </p:spPr>
        <p:txBody>
          <a:bodyPr/>
          <a:lstStyle/>
          <a:p>
            <a:r>
              <a:rPr lang="es-MX" sz="3600" b="1" dirty="0">
                <a:latin typeface="+mj-lt"/>
              </a:rPr>
              <a:t>Aspectos relevantes</a:t>
            </a:r>
            <a:endParaRPr lang="es-CL" sz="3600" b="1" dirty="0">
              <a:latin typeface="+mj-lt"/>
            </a:endParaRPr>
          </a:p>
        </p:txBody>
      </p:sp>
      <p:sp>
        <p:nvSpPr>
          <p:cNvPr id="5" name="Marcador de número de diapositiva 4">
            <a:extLst>
              <a:ext uri="{FF2B5EF4-FFF2-40B4-BE49-F238E27FC236}">
                <a16:creationId xmlns:a16="http://schemas.microsoft.com/office/drawing/2014/main" id="{78986FA8-BEC1-288C-31F5-51D9571587E3}"/>
              </a:ext>
            </a:extLst>
          </p:cNvPr>
          <p:cNvSpPr>
            <a:spLocks noGrp="1"/>
          </p:cNvSpPr>
          <p:nvPr>
            <p:ph type="sldNum" sz="quarter" idx="4"/>
          </p:nvPr>
        </p:nvSpPr>
        <p:spPr/>
        <p:txBody>
          <a:bodyPr/>
          <a:lstStyle/>
          <a:p>
            <a:pPr defTabSz="685783"/>
            <a:fld id="{77513DED-9F41-6D4C-AADB-00EAAC4B4386}" type="slidenum">
              <a:rPr lang="sk-SK" smtClean="0"/>
              <a:pPr defTabSz="685783"/>
              <a:t>7</a:t>
            </a:fld>
            <a:endParaRPr lang="sk-SK"/>
          </a:p>
        </p:txBody>
      </p:sp>
      <p:pic>
        <p:nvPicPr>
          <p:cNvPr id="11" name="Gráfico 10" descr="Cabeza con engranajes con relleno sólido">
            <a:extLst>
              <a:ext uri="{FF2B5EF4-FFF2-40B4-BE49-F238E27FC236}">
                <a16:creationId xmlns:a16="http://schemas.microsoft.com/office/drawing/2014/main" id="{D0989A95-8477-55FD-A185-ACDA8E8ECC9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17077" y="1563394"/>
            <a:ext cx="2588212" cy="2588212"/>
          </a:xfrm>
          <a:prstGeom prst="rect">
            <a:avLst/>
          </a:prstGeom>
        </p:spPr>
      </p:pic>
    </p:spTree>
    <p:extLst>
      <p:ext uri="{BB962C8B-B14F-4D97-AF65-F5344CB8AC3E}">
        <p14:creationId xmlns:p14="http://schemas.microsoft.com/office/powerpoint/2010/main" val="1183470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5426A174-55BE-2142-C79E-3D745A60D44E}"/>
              </a:ext>
            </a:extLst>
          </p:cNvPr>
          <p:cNvSpPr>
            <a:spLocks noGrp="1"/>
          </p:cNvSpPr>
          <p:nvPr>
            <p:ph type="ftr" sz="quarter" idx="17"/>
          </p:nvPr>
        </p:nvSpPr>
        <p:spPr>
          <a:xfrm>
            <a:off x="4572000" y="5228194"/>
            <a:ext cx="4320000" cy="164630"/>
          </a:xfrm>
        </p:spPr>
        <p:txBody>
          <a:bodyPr anchor="b">
            <a:normAutofit/>
          </a:bodyPr>
          <a:lstStyle/>
          <a:p>
            <a:pPr>
              <a:spcAft>
                <a:spcPts val="600"/>
              </a:spcAft>
            </a:pPr>
            <a:r>
              <a:rPr lang="en-US"/>
              <a:t>www.alessandri.legal</a:t>
            </a:r>
          </a:p>
        </p:txBody>
      </p:sp>
      <p:sp>
        <p:nvSpPr>
          <p:cNvPr id="2" name="Título 1">
            <a:extLst>
              <a:ext uri="{FF2B5EF4-FFF2-40B4-BE49-F238E27FC236}">
                <a16:creationId xmlns:a16="http://schemas.microsoft.com/office/drawing/2014/main" id="{37AB2AF4-A002-C917-5579-CC2ABEB7B3A1}"/>
              </a:ext>
            </a:extLst>
          </p:cNvPr>
          <p:cNvSpPr>
            <a:spLocks noGrp="1"/>
          </p:cNvSpPr>
          <p:nvPr>
            <p:ph type="title"/>
          </p:nvPr>
        </p:nvSpPr>
        <p:spPr>
          <a:xfrm>
            <a:off x="567831" y="322176"/>
            <a:ext cx="7901399" cy="423333"/>
          </a:xfrm>
        </p:spPr>
        <p:txBody>
          <a:bodyPr>
            <a:noAutofit/>
          </a:bodyPr>
          <a:lstStyle/>
          <a:p>
            <a:r>
              <a:rPr lang="es-MX" sz="3600" b="1">
                <a:latin typeface="+mn-lt"/>
              </a:rPr>
              <a:t>Circular interpretativa sobre cláusulas abusivas en protección de datos.</a:t>
            </a:r>
            <a:endParaRPr lang="es-CL" sz="3600" dirty="0">
              <a:latin typeface="+mn-lt"/>
            </a:endParaRPr>
          </a:p>
        </p:txBody>
      </p:sp>
      <p:sp>
        <p:nvSpPr>
          <p:cNvPr id="3" name="Marcador de número de diapositiva 2">
            <a:extLst>
              <a:ext uri="{FF2B5EF4-FFF2-40B4-BE49-F238E27FC236}">
                <a16:creationId xmlns:a16="http://schemas.microsoft.com/office/drawing/2014/main" id="{15679C5E-9FC8-9CAC-2550-9EB56B54802A}"/>
              </a:ext>
            </a:extLst>
          </p:cNvPr>
          <p:cNvSpPr>
            <a:spLocks noGrp="1"/>
          </p:cNvSpPr>
          <p:nvPr>
            <p:ph type="sldNum" sz="quarter" idx="4"/>
          </p:nvPr>
        </p:nvSpPr>
        <p:spPr>
          <a:xfrm>
            <a:off x="8363214" y="619809"/>
            <a:ext cx="462260" cy="441908"/>
          </a:xfrm>
        </p:spPr>
        <p:txBody>
          <a:bodyPr wrap="none" anchor="ctr">
            <a:normAutofit/>
          </a:bodyPr>
          <a:lstStyle/>
          <a:p>
            <a:pPr defTabSz="685783">
              <a:spcAft>
                <a:spcPts val="600"/>
              </a:spcAft>
            </a:pPr>
            <a:fld id="{77513DED-9F41-6D4C-AADB-00EAAC4B4386}" type="slidenum">
              <a:rPr lang="sk-SK" smtClean="0"/>
              <a:pPr defTabSz="685783">
                <a:spcAft>
                  <a:spcPts val="600"/>
                </a:spcAft>
              </a:pPr>
              <a:t>8</a:t>
            </a:fld>
            <a:endParaRPr lang="sk-SK"/>
          </a:p>
        </p:txBody>
      </p:sp>
      <p:graphicFrame>
        <p:nvGraphicFramePr>
          <p:cNvPr id="5" name="Tabla 4">
            <a:extLst>
              <a:ext uri="{FF2B5EF4-FFF2-40B4-BE49-F238E27FC236}">
                <a16:creationId xmlns:a16="http://schemas.microsoft.com/office/drawing/2014/main" id="{B47D439D-FCE4-FC11-387A-70B841D005B4}"/>
              </a:ext>
            </a:extLst>
          </p:cNvPr>
          <p:cNvGraphicFramePr>
            <a:graphicFrameLocks noGrp="1"/>
          </p:cNvGraphicFramePr>
          <p:nvPr>
            <p:extLst>
              <p:ext uri="{D42A27DB-BD31-4B8C-83A1-F6EECF244321}">
                <p14:modId xmlns:p14="http://schemas.microsoft.com/office/powerpoint/2010/main" val="2769874980"/>
              </p:ext>
            </p:extLst>
          </p:nvPr>
        </p:nvGraphicFramePr>
        <p:xfrm>
          <a:off x="342078" y="1502833"/>
          <a:ext cx="8048543" cy="3592357"/>
        </p:xfrm>
        <a:graphic>
          <a:graphicData uri="http://schemas.openxmlformats.org/drawingml/2006/table">
            <a:tbl>
              <a:tblPr firstRow="1" bandRow="1">
                <a:solidFill>
                  <a:srgbClr val="F2F2F2">
                    <a:alpha val="45098"/>
                  </a:srgbClr>
                </a:solidFill>
                <a:tableStyleId>{21E4AEA4-8DFA-4A89-87EB-49C32662AFE0}</a:tableStyleId>
              </a:tblPr>
              <a:tblGrid>
                <a:gridCol w="3852637">
                  <a:extLst>
                    <a:ext uri="{9D8B030D-6E8A-4147-A177-3AD203B41FA5}">
                      <a16:colId xmlns:a16="http://schemas.microsoft.com/office/drawing/2014/main" val="3587163867"/>
                    </a:ext>
                  </a:extLst>
                </a:gridCol>
                <a:gridCol w="4195906">
                  <a:extLst>
                    <a:ext uri="{9D8B030D-6E8A-4147-A177-3AD203B41FA5}">
                      <a16:colId xmlns:a16="http://schemas.microsoft.com/office/drawing/2014/main" val="3412226410"/>
                    </a:ext>
                  </a:extLst>
                </a:gridCol>
              </a:tblGrid>
              <a:tr h="342443">
                <a:tc>
                  <a:txBody>
                    <a:bodyPr/>
                    <a:lstStyle/>
                    <a:p>
                      <a:r>
                        <a:rPr lang="es-MX" sz="1200" b="0" cap="none" spc="0">
                          <a:solidFill>
                            <a:schemeClr val="bg1"/>
                          </a:solidFill>
                          <a:latin typeface="Raleway" pitchFamily="2" charset="0"/>
                        </a:rPr>
                        <a:t>Ley 19.628</a:t>
                      </a:r>
                      <a:endParaRPr lang="es-CL" sz="1200" b="0" cap="none" spc="0">
                        <a:solidFill>
                          <a:schemeClr val="bg1"/>
                        </a:solidFill>
                        <a:latin typeface="Raleway" pitchFamily="2" charset="0"/>
                      </a:endParaRPr>
                    </a:p>
                  </a:txBody>
                  <a:tcPr marL="48865" marR="48865" marT="65155" marB="24433" anchor="ctr">
                    <a:lnL w="12700" cmpd="sng">
                      <a:noFill/>
                    </a:lnL>
                    <a:lnR w="12700" cmpd="sng">
                      <a:noFill/>
                    </a:lnR>
                    <a:lnT w="19050" cap="flat" cmpd="sng" algn="ctr">
                      <a:noFill/>
                      <a:prstDash val="solid"/>
                    </a:lnT>
                    <a:lnB w="38100" cmpd="sng">
                      <a:noFill/>
                    </a:lnB>
                    <a:solidFill>
                      <a:schemeClr val="tx1"/>
                    </a:solidFill>
                  </a:tcPr>
                </a:tc>
                <a:tc>
                  <a:txBody>
                    <a:bodyPr/>
                    <a:lstStyle/>
                    <a:p>
                      <a:r>
                        <a:rPr lang="es-MX" sz="1200" b="0" cap="none" spc="0" dirty="0">
                          <a:solidFill>
                            <a:schemeClr val="bg1"/>
                          </a:solidFill>
                          <a:latin typeface="Raleway" pitchFamily="2" charset="0"/>
                        </a:rPr>
                        <a:t>Interpretación </a:t>
                      </a:r>
                      <a:r>
                        <a:rPr lang="es-MX" sz="1200" b="0" cap="none" spc="0" dirty="0" err="1">
                          <a:solidFill>
                            <a:schemeClr val="bg1"/>
                          </a:solidFill>
                          <a:latin typeface="Raleway" pitchFamily="2" charset="0"/>
                        </a:rPr>
                        <a:t>Sernac</a:t>
                      </a:r>
                      <a:endParaRPr lang="es-CL" sz="1200" b="0" cap="none" spc="0" dirty="0">
                        <a:solidFill>
                          <a:schemeClr val="bg1"/>
                        </a:solidFill>
                        <a:latin typeface="Raleway" pitchFamily="2" charset="0"/>
                      </a:endParaRPr>
                    </a:p>
                  </a:txBody>
                  <a:tcPr marL="48865" marR="48865" marT="65155" marB="24433" anchor="ctr">
                    <a:lnL w="12700" cmpd="sng">
                      <a:noFill/>
                    </a:lnL>
                    <a:lnR w="12700" cmpd="sng">
                      <a:noFill/>
                    </a:lnR>
                    <a:lnT w="19050" cap="flat" cmpd="sng" algn="ctr">
                      <a:noFill/>
                      <a:prstDash val="solid"/>
                    </a:lnT>
                    <a:lnB w="38100" cmpd="sng">
                      <a:noFill/>
                    </a:lnB>
                    <a:solidFill>
                      <a:schemeClr val="tx1"/>
                    </a:solidFill>
                  </a:tcPr>
                </a:tc>
                <a:extLst>
                  <a:ext uri="{0D108BD9-81ED-4DB2-BD59-A6C34878D82A}">
                    <a16:rowId xmlns:a16="http://schemas.microsoft.com/office/drawing/2014/main" val="4197099576"/>
                  </a:ext>
                </a:extLst>
              </a:tr>
              <a:tr h="505258">
                <a:tc>
                  <a:txBody>
                    <a:bodyPr/>
                    <a:lstStyle/>
                    <a:p>
                      <a:r>
                        <a:rPr lang="es-MX" sz="1100" cap="none" spc="0" dirty="0">
                          <a:solidFill>
                            <a:srgbClr val="473945"/>
                          </a:solidFill>
                          <a:latin typeface="Raleway" pitchFamily="2" charset="0"/>
                        </a:rPr>
                        <a:t>Deber de informar: finalidad y posibilidad de comunicar datos a terceros.</a:t>
                      </a:r>
                      <a:endParaRPr lang="es-CL" sz="1100" cap="none" spc="0" dirty="0">
                        <a:solidFill>
                          <a:srgbClr val="473945"/>
                        </a:solidFill>
                        <a:latin typeface="Raleway" pitchFamily="2" charset="0"/>
                      </a:endParaRPr>
                    </a:p>
                  </a:txBody>
                  <a:tcPr marL="48865" marR="48865" marT="65155" marB="24433">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r>
                        <a:rPr lang="es-MX" sz="1100" cap="none" spc="0" dirty="0">
                          <a:solidFill>
                            <a:srgbClr val="473945"/>
                          </a:solidFill>
                          <a:latin typeface="Raleway" pitchFamily="2" charset="0"/>
                        </a:rPr>
                        <a:t>Responsable, finalidad, qué datos, base de licitud, plazo, a quien se comunican los datos, derechos de los titulares.</a:t>
                      </a:r>
                    </a:p>
                  </a:txBody>
                  <a:tcPr marL="48865" marR="48865" marT="65155" marB="24433">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4272440337"/>
                  </a:ext>
                </a:extLst>
              </a:tr>
              <a:tr h="505258">
                <a:tc>
                  <a:txBody>
                    <a:bodyPr/>
                    <a:lstStyle/>
                    <a:p>
                      <a:r>
                        <a:rPr lang="es-MX" sz="1100" cap="none" spc="0" dirty="0">
                          <a:solidFill>
                            <a:srgbClr val="473945"/>
                          </a:solidFill>
                          <a:latin typeface="Raleway" pitchFamily="2" charset="0"/>
                        </a:rPr>
                        <a:t>Consentimiento expreso y escrito.</a:t>
                      </a:r>
                      <a:endParaRPr lang="es-CL" sz="1100" cap="none" spc="0" dirty="0">
                        <a:solidFill>
                          <a:srgbClr val="473945"/>
                        </a:solidFill>
                        <a:latin typeface="Raleway" pitchFamily="2" charset="0"/>
                      </a:endParaRPr>
                    </a:p>
                  </a:txBody>
                  <a:tcPr marL="48865" marR="48865" marT="65155" marB="24433">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r>
                        <a:rPr lang="es-MX" sz="1100" cap="none" spc="0" dirty="0">
                          <a:solidFill>
                            <a:srgbClr val="473945"/>
                          </a:solidFill>
                          <a:latin typeface="Raleway" pitchFamily="2" charset="0"/>
                        </a:rPr>
                        <a:t>Consentimiento, previo, voluntario, expreso, escrito, especifico e informado.</a:t>
                      </a:r>
                      <a:endParaRPr lang="es-CL" sz="1100" cap="none" spc="0" dirty="0">
                        <a:solidFill>
                          <a:srgbClr val="473945"/>
                        </a:solidFill>
                        <a:latin typeface="Raleway" pitchFamily="2" charset="0"/>
                      </a:endParaRPr>
                    </a:p>
                  </a:txBody>
                  <a:tcPr marL="48865" marR="48865" marT="65155" marB="24433">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extLst>
                  <a:ext uri="{0D108BD9-81ED-4DB2-BD59-A6C34878D82A}">
                    <a16:rowId xmlns:a16="http://schemas.microsoft.com/office/drawing/2014/main" val="845979848"/>
                  </a:ext>
                </a:extLst>
              </a:tr>
              <a:tr h="505258">
                <a:tc>
                  <a:txBody>
                    <a:bodyPr/>
                    <a:lstStyle/>
                    <a:p>
                      <a:r>
                        <a:rPr lang="es-MX" sz="1100" cap="none" spc="0" dirty="0">
                          <a:solidFill>
                            <a:srgbClr val="473945"/>
                          </a:solidFill>
                          <a:latin typeface="Raleway" pitchFamily="2" charset="0"/>
                        </a:rPr>
                        <a:t>Deber de resguardo: debida diligencia.</a:t>
                      </a:r>
                      <a:endParaRPr lang="es-CL" sz="1100" cap="none" spc="0" dirty="0">
                        <a:solidFill>
                          <a:srgbClr val="473945"/>
                        </a:solidFill>
                        <a:latin typeface="Raleway" pitchFamily="2" charset="0"/>
                      </a:endParaRPr>
                    </a:p>
                  </a:txBody>
                  <a:tcPr marL="48865" marR="48865" marT="65155" marB="24433">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r>
                        <a:rPr lang="es-MX" sz="1100" cap="none" spc="0" dirty="0">
                          <a:solidFill>
                            <a:srgbClr val="473945"/>
                          </a:solidFill>
                          <a:latin typeface="Raleway" pitchFamily="2" charset="0"/>
                        </a:rPr>
                        <a:t>Deber de profesionalidad: adoptar medidas técnicas y organizativas.</a:t>
                      </a:r>
                      <a:endParaRPr lang="es-CL" sz="1100" cap="none" spc="0" dirty="0">
                        <a:solidFill>
                          <a:srgbClr val="473945"/>
                        </a:solidFill>
                        <a:latin typeface="Raleway" pitchFamily="2" charset="0"/>
                      </a:endParaRPr>
                    </a:p>
                  </a:txBody>
                  <a:tcPr marL="48865" marR="48865" marT="65155" marB="24433">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503765982"/>
                  </a:ext>
                </a:extLst>
              </a:tr>
              <a:tr h="867070">
                <a:tc>
                  <a:txBody>
                    <a:bodyPr/>
                    <a:lstStyle/>
                    <a:p>
                      <a:r>
                        <a:rPr lang="es-MX" sz="1100" cap="none" spc="0" dirty="0">
                          <a:solidFill>
                            <a:srgbClr val="473945"/>
                          </a:solidFill>
                          <a:latin typeface="Raleway" pitchFamily="2" charset="0"/>
                        </a:rPr>
                        <a:t>Finalidad.</a:t>
                      </a:r>
                      <a:endParaRPr lang="es-CL" sz="1100" cap="none" spc="0" dirty="0">
                        <a:solidFill>
                          <a:srgbClr val="473945"/>
                        </a:solidFill>
                        <a:latin typeface="Raleway" pitchFamily="2" charset="0"/>
                      </a:endParaRPr>
                    </a:p>
                  </a:txBody>
                  <a:tcPr marL="48865" marR="48865" marT="65155" marB="24433">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r>
                        <a:rPr lang="es-MX" sz="1100" cap="none" spc="0" dirty="0">
                          <a:solidFill>
                            <a:srgbClr val="473945"/>
                          </a:solidFill>
                          <a:latin typeface="Raleway" pitchFamily="2" charset="0"/>
                        </a:rPr>
                        <a:t>Revestirían el carácter de abusivas las estipulaciones que permiten recopilar “información que es derivada de los gustos, preferencias y en general de la utilización que hacen los usuarios de los servicios”.</a:t>
                      </a:r>
                      <a:endParaRPr lang="es-CL" sz="1100" cap="none" spc="0" dirty="0">
                        <a:solidFill>
                          <a:srgbClr val="473945"/>
                        </a:solidFill>
                        <a:latin typeface="Raleway" pitchFamily="2" charset="0"/>
                      </a:endParaRPr>
                    </a:p>
                  </a:txBody>
                  <a:tcPr marL="48865" marR="48865" marT="65155" marB="24433">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extLst>
                  <a:ext uri="{0D108BD9-81ED-4DB2-BD59-A6C34878D82A}">
                    <a16:rowId xmlns:a16="http://schemas.microsoft.com/office/drawing/2014/main" val="328776875"/>
                  </a:ext>
                </a:extLst>
              </a:tr>
              <a:tr h="867070">
                <a:tc>
                  <a:txBody>
                    <a:bodyPr/>
                    <a:lstStyle/>
                    <a:p>
                      <a:r>
                        <a:rPr lang="es-MX" sz="1100" cap="none" spc="0" dirty="0">
                          <a:solidFill>
                            <a:srgbClr val="473945"/>
                          </a:solidFill>
                          <a:latin typeface="Raleway" pitchFamily="2" charset="0"/>
                        </a:rPr>
                        <a:t>Base de licitud: ley y consentimiento.</a:t>
                      </a:r>
                      <a:endParaRPr lang="es-CL" sz="1100" cap="none" spc="0" dirty="0">
                        <a:solidFill>
                          <a:srgbClr val="473945"/>
                        </a:solidFill>
                        <a:latin typeface="Raleway" pitchFamily="2" charset="0"/>
                      </a:endParaRPr>
                    </a:p>
                  </a:txBody>
                  <a:tcPr marL="48865" marR="48865" marT="65155" marB="24433">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r>
                        <a:rPr lang="es-MX" sz="1100" cap="none" spc="0" dirty="0">
                          <a:solidFill>
                            <a:srgbClr val="473945"/>
                          </a:solidFill>
                          <a:latin typeface="Raleway" pitchFamily="2" charset="0"/>
                        </a:rPr>
                        <a:t>le resta valor al consentimiento y limita el tratamiento de datos a las finalidades de un contrato. Por ejemplo, considera abusivo cuando la finalidad consentida sea el perfilamiento y marketing.</a:t>
                      </a:r>
                      <a:endParaRPr lang="es-CL" sz="1100" cap="none" spc="0" dirty="0">
                        <a:solidFill>
                          <a:srgbClr val="473945"/>
                        </a:solidFill>
                        <a:latin typeface="Raleway" pitchFamily="2" charset="0"/>
                      </a:endParaRPr>
                    </a:p>
                  </a:txBody>
                  <a:tcPr marL="48865" marR="48865" marT="65155" marB="24433">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extLst>
                  <a:ext uri="{0D108BD9-81ED-4DB2-BD59-A6C34878D82A}">
                    <a16:rowId xmlns:a16="http://schemas.microsoft.com/office/drawing/2014/main" val="1667999163"/>
                  </a:ext>
                </a:extLst>
              </a:tr>
            </a:tbl>
          </a:graphicData>
        </a:graphic>
      </p:graphicFrame>
    </p:spTree>
    <p:extLst>
      <p:ext uri="{BB962C8B-B14F-4D97-AF65-F5344CB8AC3E}">
        <p14:creationId xmlns:p14="http://schemas.microsoft.com/office/powerpoint/2010/main" val="1109294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Marcador de contenido 24" descr="Marca de escudo con relleno sólido">
            <a:extLst>
              <a:ext uri="{FF2B5EF4-FFF2-40B4-BE49-F238E27FC236}">
                <a16:creationId xmlns:a16="http://schemas.microsoft.com/office/drawing/2014/main" id="{FF27454B-5D57-A71C-5FE6-200BAD4C97E7}"/>
              </a:ext>
            </a:extLst>
          </p:cNvPr>
          <p:cNvPicPr>
            <a:picLocks noGrp="1" noChangeAspect="1"/>
          </p:cNvPicPr>
          <p:nvPr>
            <p:ph sz="quarter" idx="14"/>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30675" y="1565223"/>
            <a:ext cx="914400" cy="914400"/>
          </a:xfrm>
        </p:spPr>
      </p:pic>
      <p:pic>
        <p:nvPicPr>
          <p:cNvPr id="21" name="Marcador de contenido 20" descr="Contrato con relleno sólido">
            <a:extLst>
              <a:ext uri="{FF2B5EF4-FFF2-40B4-BE49-F238E27FC236}">
                <a16:creationId xmlns:a16="http://schemas.microsoft.com/office/drawing/2014/main" id="{49FBE5B4-082B-26DD-55D7-0B1E9559E6B3}"/>
              </a:ext>
            </a:extLst>
          </p:cNvPr>
          <p:cNvPicPr>
            <a:picLocks noGrp="1" noChangeAspect="1"/>
          </p:cNvPicPr>
          <p:nvPr>
            <p:ph sz="quarter" idx="19"/>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7381" y="1565223"/>
            <a:ext cx="914400" cy="914400"/>
          </a:xfrm>
        </p:spPr>
      </p:pic>
      <p:pic>
        <p:nvPicPr>
          <p:cNvPr id="23" name="Marcador de contenido 22" descr="Cerrar con relleno sólido">
            <a:extLst>
              <a:ext uri="{FF2B5EF4-FFF2-40B4-BE49-F238E27FC236}">
                <a16:creationId xmlns:a16="http://schemas.microsoft.com/office/drawing/2014/main" id="{695F4A9C-9013-A1A6-3A97-6383FB9519D1}"/>
              </a:ext>
            </a:extLst>
          </p:cNvPr>
          <p:cNvPicPr>
            <a:picLocks noGrp="1" noChangeAspect="1"/>
          </p:cNvPicPr>
          <p:nvPr>
            <p:ph sz="quarter" idx="20"/>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84425" y="1565223"/>
            <a:ext cx="914400" cy="914400"/>
          </a:xfrm>
        </p:spPr>
      </p:pic>
      <p:sp>
        <p:nvSpPr>
          <p:cNvPr id="5" name="Título 4">
            <a:extLst>
              <a:ext uri="{FF2B5EF4-FFF2-40B4-BE49-F238E27FC236}">
                <a16:creationId xmlns:a16="http://schemas.microsoft.com/office/drawing/2014/main" id="{96803544-23CA-AA6E-4AD0-2E1B0AE51091}"/>
              </a:ext>
            </a:extLst>
          </p:cNvPr>
          <p:cNvSpPr>
            <a:spLocks noGrp="1"/>
          </p:cNvSpPr>
          <p:nvPr>
            <p:ph type="title"/>
          </p:nvPr>
        </p:nvSpPr>
        <p:spPr>
          <a:xfrm>
            <a:off x="252067" y="619809"/>
            <a:ext cx="7901399" cy="423333"/>
          </a:xfrm>
        </p:spPr>
        <p:txBody>
          <a:bodyPr/>
          <a:lstStyle/>
          <a:p>
            <a:r>
              <a:rPr lang="es-MX" sz="3600" b="1" dirty="0">
                <a:latin typeface="+mn-lt"/>
              </a:rPr>
              <a:t>Cláusula abusivas</a:t>
            </a:r>
            <a:endParaRPr lang="es-CL" sz="3600" b="1" dirty="0">
              <a:latin typeface="+mn-lt"/>
            </a:endParaRPr>
          </a:p>
        </p:txBody>
      </p:sp>
      <p:sp>
        <p:nvSpPr>
          <p:cNvPr id="6" name="Marcador de pie de página 5">
            <a:extLst>
              <a:ext uri="{FF2B5EF4-FFF2-40B4-BE49-F238E27FC236}">
                <a16:creationId xmlns:a16="http://schemas.microsoft.com/office/drawing/2014/main" id="{F28C566F-1D12-A917-8F1C-12E2BF101D08}"/>
              </a:ext>
            </a:extLst>
          </p:cNvPr>
          <p:cNvSpPr>
            <a:spLocks noGrp="1"/>
          </p:cNvSpPr>
          <p:nvPr>
            <p:ph type="ftr" sz="quarter" idx="21"/>
          </p:nvPr>
        </p:nvSpPr>
        <p:spPr/>
        <p:txBody>
          <a:bodyPr/>
          <a:lstStyle/>
          <a:p>
            <a:r>
              <a:rPr lang="en-US"/>
              <a:t>www.alessandri.legal</a:t>
            </a:r>
            <a:endParaRPr lang="en-US" dirty="0"/>
          </a:p>
        </p:txBody>
      </p:sp>
      <p:pic>
        <p:nvPicPr>
          <p:cNvPr id="27" name="Marcador de contenido 26" descr="Audiencia objetivo con relleno sólido">
            <a:extLst>
              <a:ext uri="{FF2B5EF4-FFF2-40B4-BE49-F238E27FC236}">
                <a16:creationId xmlns:a16="http://schemas.microsoft.com/office/drawing/2014/main" id="{15DECD90-DDC7-6676-33CB-A2CFA6793519}"/>
              </a:ext>
            </a:extLst>
          </p:cNvPr>
          <p:cNvPicPr>
            <a:picLocks noGrp="1" noChangeAspect="1"/>
          </p:cNvPicPr>
          <p:nvPr>
            <p:ph sz="quarter" idx="25"/>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876925" y="1616253"/>
            <a:ext cx="914400" cy="914400"/>
          </a:xfrm>
        </p:spPr>
      </p:pic>
      <p:pic>
        <p:nvPicPr>
          <p:cNvPr id="29" name="Marcador de contenido 28" descr="Marketing con relleno sólido">
            <a:extLst>
              <a:ext uri="{FF2B5EF4-FFF2-40B4-BE49-F238E27FC236}">
                <a16:creationId xmlns:a16="http://schemas.microsoft.com/office/drawing/2014/main" id="{C92B09D3-4CAF-BB82-1BA1-8C0C825104B8}"/>
              </a:ext>
            </a:extLst>
          </p:cNvPr>
          <p:cNvPicPr>
            <a:picLocks noGrp="1" noChangeAspect="1"/>
          </p:cNvPicPr>
          <p:nvPr>
            <p:ph sz="quarter" idx="27"/>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625458" y="1550273"/>
            <a:ext cx="914400" cy="914400"/>
          </a:xfrm>
        </p:spPr>
      </p:pic>
      <p:sp>
        <p:nvSpPr>
          <p:cNvPr id="9" name="Marcador de texto 8">
            <a:extLst>
              <a:ext uri="{FF2B5EF4-FFF2-40B4-BE49-F238E27FC236}">
                <a16:creationId xmlns:a16="http://schemas.microsoft.com/office/drawing/2014/main" id="{9F6EE647-2620-A037-2144-5DC54C6AD3A2}"/>
              </a:ext>
            </a:extLst>
          </p:cNvPr>
          <p:cNvSpPr>
            <a:spLocks noGrp="1"/>
          </p:cNvSpPr>
          <p:nvPr>
            <p:ph type="body" sz="quarter" idx="22"/>
          </p:nvPr>
        </p:nvSpPr>
        <p:spPr>
          <a:xfrm>
            <a:off x="285765" y="2783474"/>
            <a:ext cx="1618723" cy="624517"/>
          </a:xfrm>
        </p:spPr>
        <p:txBody>
          <a:bodyPr/>
          <a:lstStyle/>
          <a:p>
            <a:r>
              <a:rPr lang="es-MX" b="1" dirty="0"/>
              <a:t>Modificación unilateral</a:t>
            </a:r>
            <a:endParaRPr lang="es-CL" b="1" dirty="0"/>
          </a:p>
        </p:txBody>
      </p:sp>
      <p:sp>
        <p:nvSpPr>
          <p:cNvPr id="10" name="Marcador de texto 9">
            <a:extLst>
              <a:ext uri="{FF2B5EF4-FFF2-40B4-BE49-F238E27FC236}">
                <a16:creationId xmlns:a16="http://schemas.microsoft.com/office/drawing/2014/main" id="{96584AA9-5759-BB49-6A04-CAB227587B82}"/>
              </a:ext>
            </a:extLst>
          </p:cNvPr>
          <p:cNvSpPr>
            <a:spLocks noGrp="1"/>
          </p:cNvSpPr>
          <p:nvPr>
            <p:ph type="body" sz="quarter" idx="28"/>
          </p:nvPr>
        </p:nvSpPr>
        <p:spPr>
          <a:xfrm>
            <a:off x="286297" y="3322005"/>
            <a:ext cx="1618723" cy="1497333"/>
          </a:xfrm>
        </p:spPr>
        <p:txBody>
          <a:bodyPr/>
          <a:lstStyle/>
          <a:p>
            <a:r>
              <a:rPr lang="es-CL" sz="1000" dirty="0">
                <a:solidFill>
                  <a:schemeClr val="tx2"/>
                </a:solidFill>
                <a:ea typeface="Tahoma" panose="020B0604030504040204" pitchFamily="34" charset="0"/>
                <a:cs typeface="Times New Roman" panose="02020603050405020304" pitchFamily="18" charset="0"/>
              </a:rPr>
              <a:t>Cláusulas que contemplan la modificación, suspensión o terminación unilateral de la relación contractual.</a:t>
            </a:r>
            <a:endParaRPr lang="es-CL" sz="1000" dirty="0">
              <a:solidFill>
                <a:schemeClr val="tx2"/>
              </a:solidFill>
              <a:ea typeface="Arial" panose="020B0604020202020204" pitchFamily="34" charset="0"/>
              <a:cs typeface="Times New Roman" panose="02020603050405020304" pitchFamily="18" charset="0"/>
            </a:endParaRPr>
          </a:p>
          <a:p>
            <a:endParaRPr lang="es-CL" dirty="0"/>
          </a:p>
        </p:txBody>
      </p:sp>
      <p:sp>
        <p:nvSpPr>
          <p:cNvPr id="11" name="Marcador de texto 10">
            <a:extLst>
              <a:ext uri="{FF2B5EF4-FFF2-40B4-BE49-F238E27FC236}">
                <a16:creationId xmlns:a16="http://schemas.microsoft.com/office/drawing/2014/main" id="{DC1942B6-3FCF-BFB5-C058-616A5C9B59AB}"/>
              </a:ext>
            </a:extLst>
          </p:cNvPr>
          <p:cNvSpPr>
            <a:spLocks noGrp="1"/>
          </p:cNvSpPr>
          <p:nvPr>
            <p:ph type="body" sz="quarter" idx="29"/>
          </p:nvPr>
        </p:nvSpPr>
        <p:spPr>
          <a:xfrm>
            <a:off x="2031237" y="2783474"/>
            <a:ext cx="1618723" cy="624517"/>
          </a:xfrm>
        </p:spPr>
        <p:txBody>
          <a:bodyPr/>
          <a:lstStyle/>
          <a:p>
            <a:r>
              <a:rPr lang="es-MX" b="1" dirty="0"/>
              <a:t>Eximentes de responsabilidad</a:t>
            </a:r>
            <a:endParaRPr lang="es-CL" b="1" dirty="0"/>
          </a:p>
        </p:txBody>
      </p:sp>
      <p:sp>
        <p:nvSpPr>
          <p:cNvPr id="12" name="Marcador de texto 11">
            <a:extLst>
              <a:ext uri="{FF2B5EF4-FFF2-40B4-BE49-F238E27FC236}">
                <a16:creationId xmlns:a16="http://schemas.microsoft.com/office/drawing/2014/main" id="{1263BE1B-3F88-384D-660B-01293DBD4BEC}"/>
              </a:ext>
            </a:extLst>
          </p:cNvPr>
          <p:cNvSpPr>
            <a:spLocks noGrp="1"/>
          </p:cNvSpPr>
          <p:nvPr>
            <p:ph type="body" sz="quarter" idx="30"/>
          </p:nvPr>
        </p:nvSpPr>
        <p:spPr>
          <a:xfrm>
            <a:off x="2031765" y="3322005"/>
            <a:ext cx="1618723" cy="1497333"/>
          </a:xfrm>
        </p:spPr>
        <p:txBody>
          <a:bodyPr>
            <a:normAutofit/>
          </a:bodyPr>
          <a:lstStyle/>
          <a:p>
            <a:r>
              <a:rPr lang="es-CL" sz="1000" dirty="0">
                <a:solidFill>
                  <a:schemeClr val="tx2"/>
                </a:solidFill>
                <a:ea typeface="Tahoma" panose="020B0604030504040204" pitchFamily="34" charset="0"/>
                <a:cs typeface="Times New Roman" panose="02020603050405020304" pitchFamily="18" charset="0"/>
              </a:rPr>
              <a:t>Cláusulas que ponen de cargo del consumidor los efectos de eventuales deficiencias, omisiones o errores.</a:t>
            </a:r>
            <a:endParaRPr lang="es-CL" sz="1000" dirty="0">
              <a:solidFill>
                <a:schemeClr val="tx2"/>
              </a:solidFill>
              <a:ea typeface="Arial" panose="020B0604020202020204" pitchFamily="34" charset="0"/>
              <a:cs typeface="Times New Roman" panose="02020603050405020304" pitchFamily="18" charset="0"/>
            </a:endParaRPr>
          </a:p>
          <a:p>
            <a:endParaRPr lang="es-CL" dirty="0"/>
          </a:p>
        </p:txBody>
      </p:sp>
      <p:sp>
        <p:nvSpPr>
          <p:cNvPr id="13" name="Marcador de texto 12">
            <a:extLst>
              <a:ext uri="{FF2B5EF4-FFF2-40B4-BE49-F238E27FC236}">
                <a16:creationId xmlns:a16="http://schemas.microsoft.com/office/drawing/2014/main" id="{87C124BA-1E8A-DE4A-AE31-3216D9268685}"/>
              </a:ext>
            </a:extLst>
          </p:cNvPr>
          <p:cNvSpPr>
            <a:spLocks noGrp="1"/>
          </p:cNvSpPr>
          <p:nvPr>
            <p:ph type="body" sz="quarter" idx="31"/>
          </p:nvPr>
        </p:nvSpPr>
        <p:spPr>
          <a:xfrm>
            <a:off x="3779797" y="2783474"/>
            <a:ext cx="1618723" cy="624517"/>
          </a:xfrm>
        </p:spPr>
        <p:txBody>
          <a:bodyPr/>
          <a:lstStyle/>
          <a:p>
            <a:r>
              <a:rPr lang="es-MX" b="1" dirty="0"/>
              <a:t>Seguridad de la información</a:t>
            </a:r>
            <a:endParaRPr lang="es-CL" b="1" dirty="0"/>
          </a:p>
        </p:txBody>
      </p:sp>
      <p:sp>
        <p:nvSpPr>
          <p:cNvPr id="14" name="Marcador de texto 13">
            <a:extLst>
              <a:ext uri="{FF2B5EF4-FFF2-40B4-BE49-F238E27FC236}">
                <a16:creationId xmlns:a16="http://schemas.microsoft.com/office/drawing/2014/main" id="{AC89DD1A-BD84-8765-42B3-76E14D6561C2}"/>
              </a:ext>
            </a:extLst>
          </p:cNvPr>
          <p:cNvSpPr>
            <a:spLocks noGrp="1"/>
          </p:cNvSpPr>
          <p:nvPr>
            <p:ph type="body" sz="quarter" idx="32"/>
          </p:nvPr>
        </p:nvSpPr>
        <p:spPr>
          <a:xfrm>
            <a:off x="3780325" y="3322005"/>
            <a:ext cx="1618723" cy="1497333"/>
          </a:xfrm>
        </p:spPr>
        <p:txBody>
          <a:bodyPr/>
          <a:lstStyle/>
          <a:p>
            <a:r>
              <a:rPr lang="es-CL" sz="1000" dirty="0">
                <a:solidFill>
                  <a:schemeClr val="tx2"/>
                </a:solidFill>
                <a:ea typeface="Tahoma" panose="020B0604030504040204" pitchFamily="34" charset="0"/>
                <a:cs typeface="Times New Roman" panose="02020603050405020304" pitchFamily="18" charset="0"/>
              </a:rPr>
              <a:t>Eximentes relacionados incumplimiento de los deberes de profesionalidad y seguridad que debe cumplir el proveedor.</a:t>
            </a:r>
            <a:endParaRPr lang="es-CL" sz="1000" dirty="0">
              <a:solidFill>
                <a:schemeClr val="tx2"/>
              </a:solidFill>
              <a:ea typeface="Arial" panose="020B0604020202020204" pitchFamily="34" charset="0"/>
              <a:cs typeface="Times New Roman" panose="02020603050405020304" pitchFamily="18" charset="0"/>
            </a:endParaRPr>
          </a:p>
          <a:p>
            <a:endParaRPr lang="es-CL" dirty="0"/>
          </a:p>
        </p:txBody>
      </p:sp>
      <p:sp>
        <p:nvSpPr>
          <p:cNvPr id="15" name="Marcador de texto 14">
            <a:extLst>
              <a:ext uri="{FF2B5EF4-FFF2-40B4-BE49-F238E27FC236}">
                <a16:creationId xmlns:a16="http://schemas.microsoft.com/office/drawing/2014/main" id="{CCC632F9-87FE-38DD-F4A3-80A4D64C9B2D}"/>
              </a:ext>
            </a:extLst>
          </p:cNvPr>
          <p:cNvSpPr>
            <a:spLocks noGrp="1"/>
          </p:cNvSpPr>
          <p:nvPr>
            <p:ph type="body" sz="quarter" idx="33"/>
          </p:nvPr>
        </p:nvSpPr>
        <p:spPr>
          <a:xfrm>
            <a:off x="5525265" y="2783474"/>
            <a:ext cx="1618723" cy="624517"/>
          </a:xfrm>
        </p:spPr>
        <p:txBody>
          <a:bodyPr/>
          <a:lstStyle/>
          <a:p>
            <a:r>
              <a:rPr lang="es-MX" b="1" dirty="0"/>
              <a:t>Publicidad y perfilamiento</a:t>
            </a:r>
            <a:endParaRPr lang="es-CL" b="1" dirty="0"/>
          </a:p>
        </p:txBody>
      </p:sp>
      <p:sp>
        <p:nvSpPr>
          <p:cNvPr id="16" name="Marcador de texto 15">
            <a:extLst>
              <a:ext uri="{FF2B5EF4-FFF2-40B4-BE49-F238E27FC236}">
                <a16:creationId xmlns:a16="http://schemas.microsoft.com/office/drawing/2014/main" id="{F355D135-644C-2D6D-8E82-9B5526B204FF}"/>
              </a:ext>
            </a:extLst>
          </p:cNvPr>
          <p:cNvSpPr>
            <a:spLocks noGrp="1"/>
          </p:cNvSpPr>
          <p:nvPr>
            <p:ph type="body" sz="quarter" idx="34"/>
          </p:nvPr>
        </p:nvSpPr>
        <p:spPr>
          <a:xfrm>
            <a:off x="5525797" y="3322005"/>
            <a:ext cx="1618723" cy="1497333"/>
          </a:xfrm>
        </p:spPr>
        <p:txBody>
          <a:bodyPr/>
          <a:lstStyle/>
          <a:p>
            <a:r>
              <a:rPr lang="es-CL" sz="1000" dirty="0">
                <a:solidFill>
                  <a:schemeClr val="tx2"/>
                </a:solidFill>
                <a:ea typeface="Tahoma" panose="020B0604030504040204" pitchFamily="34" charset="0"/>
                <a:cs typeface="Times New Roman" panose="02020603050405020304" pitchFamily="18" charset="0"/>
              </a:rPr>
              <a:t>Comunicaciones comerciales de terceros a </a:t>
            </a:r>
            <a:r>
              <a:rPr lang="es-CL" dirty="0">
                <a:solidFill>
                  <a:schemeClr val="tx2"/>
                </a:solidFill>
                <a:ea typeface="Tahoma" panose="020B0604030504040204" pitchFamily="34" charset="0"/>
                <a:cs typeface="Times New Roman" panose="02020603050405020304" pitchFamily="18" charset="0"/>
              </a:rPr>
              <a:t>mediante actividades de marketing directo</a:t>
            </a:r>
            <a:r>
              <a:rPr lang="es-CL" sz="1000" dirty="0">
                <a:solidFill>
                  <a:schemeClr val="tx2"/>
                </a:solidFill>
                <a:ea typeface="Tahoma" panose="020B0604030504040204" pitchFamily="34" charset="0"/>
                <a:cs typeface="Times New Roman" panose="02020603050405020304" pitchFamily="18" charset="0"/>
              </a:rPr>
              <a:t>, perfilamiento y segmentación.</a:t>
            </a:r>
          </a:p>
          <a:p>
            <a:endParaRPr lang="es-CL" dirty="0"/>
          </a:p>
        </p:txBody>
      </p:sp>
      <p:sp>
        <p:nvSpPr>
          <p:cNvPr id="17" name="Marcador de texto 16">
            <a:extLst>
              <a:ext uri="{FF2B5EF4-FFF2-40B4-BE49-F238E27FC236}">
                <a16:creationId xmlns:a16="http://schemas.microsoft.com/office/drawing/2014/main" id="{C02FA26E-816A-D564-3E5A-72A6489463E2}"/>
              </a:ext>
            </a:extLst>
          </p:cNvPr>
          <p:cNvSpPr>
            <a:spLocks noGrp="1"/>
          </p:cNvSpPr>
          <p:nvPr>
            <p:ph type="body" sz="quarter" idx="35"/>
          </p:nvPr>
        </p:nvSpPr>
        <p:spPr>
          <a:xfrm>
            <a:off x="7273297" y="2783474"/>
            <a:ext cx="1618723" cy="624517"/>
          </a:xfrm>
        </p:spPr>
        <p:txBody>
          <a:bodyPr/>
          <a:lstStyle/>
          <a:p>
            <a:r>
              <a:rPr lang="es-MX" b="1" dirty="0"/>
              <a:t>Comunicación de datos</a:t>
            </a:r>
            <a:endParaRPr lang="es-CL" b="1" dirty="0"/>
          </a:p>
        </p:txBody>
      </p:sp>
      <p:sp>
        <p:nvSpPr>
          <p:cNvPr id="18" name="Marcador de texto 17">
            <a:extLst>
              <a:ext uri="{FF2B5EF4-FFF2-40B4-BE49-F238E27FC236}">
                <a16:creationId xmlns:a16="http://schemas.microsoft.com/office/drawing/2014/main" id="{BAE78332-23C7-5BFA-1955-69263966C7C6}"/>
              </a:ext>
            </a:extLst>
          </p:cNvPr>
          <p:cNvSpPr>
            <a:spLocks noGrp="1"/>
          </p:cNvSpPr>
          <p:nvPr>
            <p:ph type="body" sz="quarter" idx="36"/>
          </p:nvPr>
        </p:nvSpPr>
        <p:spPr>
          <a:xfrm>
            <a:off x="7273822" y="3322004"/>
            <a:ext cx="1618723" cy="1429119"/>
          </a:xfrm>
        </p:spPr>
        <p:txBody>
          <a:bodyPr/>
          <a:lstStyle/>
          <a:p>
            <a:r>
              <a:rPr lang="es-CL" sz="1000" dirty="0">
                <a:solidFill>
                  <a:schemeClr val="tx2"/>
                </a:solidFill>
                <a:ea typeface="Tahoma" panose="020B0604030504040204" pitchFamily="34" charset="0"/>
                <a:cs typeface="Times New Roman" panose="02020603050405020304" pitchFamily="18" charset="0"/>
              </a:rPr>
              <a:t>Comunicar datos entre empresas relacionadas.</a:t>
            </a:r>
            <a:endParaRPr lang="es-CL" sz="1000" dirty="0">
              <a:solidFill>
                <a:schemeClr val="tx2"/>
              </a:solidFill>
              <a:ea typeface="Arial" panose="020B0604020202020204" pitchFamily="34" charset="0"/>
              <a:cs typeface="Times New Roman" panose="02020603050405020304" pitchFamily="18" charset="0"/>
            </a:endParaRPr>
          </a:p>
          <a:p>
            <a:endParaRPr lang="es-CL" dirty="0"/>
          </a:p>
        </p:txBody>
      </p:sp>
      <p:sp>
        <p:nvSpPr>
          <p:cNvPr id="19" name="Marcador de número de diapositiva 18">
            <a:extLst>
              <a:ext uri="{FF2B5EF4-FFF2-40B4-BE49-F238E27FC236}">
                <a16:creationId xmlns:a16="http://schemas.microsoft.com/office/drawing/2014/main" id="{6B05AE97-CE88-5C03-7DC7-ABFDB33A8477}"/>
              </a:ext>
            </a:extLst>
          </p:cNvPr>
          <p:cNvSpPr>
            <a:spLocks noGrp="1"/>
          </p:cNvSpPr>
          <p:nvPr>
            <p:ph type="sldNum" sz="quarter" idx="4"/>
          </p:nvPr>
        </p:nvSpPr>
        <p:spPr/>
        <p:txBody>
          <a:bodyPr/>
          <a:lstStyle/>
          <a:p>
            <a:pPr defTabSz="685783"/>
            <a:fld id="{77513DED-9F41-6D4C-AADB-00EAAC4B4386}" type="slidenum">
              <a:rPr lang="sk-SK" smtClean="0"/>
              <a:pPr defTabSz="685783"/>
              <a:t>9</a:t>
            </a:fld>
            <a:endParaRPr lang="sk-SK"/>
          </a:p>
        </p:txBody>
      </p:sp>
    </p:spTree>
    <p:extLst>
      <p:ext uri="{BB962C8B-B14F-4D97-AF65-F5344CB8AC3E}">
        <p14:creationId xmlns:p14="http://schemas.microsoft.com/office/powerpoint/2010/main" val="659583501"/>
      </p:ext>
    </p:extLst>
  </p:cSld>
  <p:clrMapOvr>
    <a:masterClrMapping/>
  </p:clrMapOvr>
</p:sld>
</file>

<file path=ppt/theme/theme1.xml><?xml version="1.0" encoding="utf-8"?>
<a:theme xmlns:a="http://schemas.openxmlformats.org/drawingml/2006/main" name="Summit_1-PowerPoint-Template">
  <a:themeElements>
    <a:clrScheme name="default light">
      <a:dk1>
        <a:srgbClr val="797979"/>
      </a:dk1>
      <a:lt1>
        <a:srgbClr val="FFFFFF"/>
      </a:lt1>
      <a:dk2>
        <a:srgbClr val="21242F"/>
      </a:dk2>
      <a:lt2>
        <a:srgbClr val="FFFFFF"/>
      </a:lt2>
      <a:accent1>
        <a:srgbClr val="21242F"/>
      </a:accent1>
      <a:accent2>
        <a:srgbClr val="EA3945"/>
      </a:accent2>
      <a:accent3>
        <a:srgbClr val="A6B5BF"/>
      </a:accent3>
      <a:accent4>
        <a:srgbClr val="575B66"/>
      </a:accent4>
      <a:accent5>
        <a:srgbClr val="777D8C"/>
      </a:accent5>
      <a:accent6>
        <a:srgbClr val="9599A6"/>
      </a:accent6>
      <a:hlink>
        <a:srgbClr val="EA3945"/>
      </a:hlink>
      <a:folHlink>
        <a:srgbClr val="A6B5BF"/>
      </a:folHlink>
    </a:clrScheme>
    <a:fontScheme name="Personalizado 1">
      <a:majorFont>
        <a:latin typeface="Montserrat"/>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ummit-01" id="{839AE325-EC27-41C2-BB25-10380FDE0E63}" vid="{E1FF81CA-314F-4FFD-8BAF-9534A298B5B6}"/>
    </a:ext>
  </a:extLst>
</a:theme>
</file>

<file path=ppt/theme/theme10.xml><?xml version="1.0" encoding="utf-8"?>
<a:theme xmlns:a="http://schemas.openxmlformats.org/drawingml/2006/main" name="Initial 2 Master">
  <a:themeElements>
    <a:clrScheme name="default light">
      <a:dk1>
        <a:srgbClr val="797979"/>
      </a:dk1>
      <a:lt1>
        <a:srgbClr val="FFFFFF"/>
      </a:lt1>
      <a:dk2>
        <a:srgbClr val="21242F"/>
      </a:dk2>
      <a:lt2>
        <a:srgbClr val="FFFFFF"/>
      </a:lt2>
      <a:accent1>
        <a:srgbClr val="21242F"/>
      </a:accent1>
      <a:accent2>
        <a:srgbClr val="EA3945"/>
      </a:accent2>
      <a:accent3>
        <a:srgbClr val="A6B5BF"/>
      </a:accent3>
      <a:accent4>
        <a:srgbClr val="575B66"/>
      </a:accent4>
      <a:accent5>
        <a:srgbClr val="777D8C"/>
      </a:accent5>
      <a:accent6>
        <a:srgbClr val="9599A6"/>
      </a:accent6>
      <a:hlink>
        <a:srgbClr val="EA3945"/>
      </a:hlink>
      <a:folHlink>
        <a:srgbClr val="A6B5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Map Master">
  <a:themeElements>
    <a:clrScheme name="default light">
      <a:dk1>
        <a:srgbClr val="797979"/>
      </a:dk1>
      <a:lt1>
        <a:srgbClr val="FFFFFF"/>
      </a:lt1>
      <a:dk2>
        <a:srgbClr val="21242F"/>
      </a:dk2>
      <a:lt2>
        <a:srgbClr val="FFFFFF"/>
      </a:lt2>
      <a:accent1>
        <a:srgbClr val="21242F"/>
      </a:accent1>
      <a:accent2>
        <a:srgbClr val="EA3945"/>
      </a:accent2>
      <a:accent3>
        <a:srgbClr val="A6B5BF"/>
      </a:accent3>
      <a:accent4>
        <a:srgbClr val="575B66"/>
      </a:accent4>
      <a:accent5>
        <a:srgbClr val="777D8C"/>
      </a:accent5>
      <a:accent6>
        <a:srgbClr val="9599A6"/>
      </a:accent6>
      <a:hlink>
        <a:srgbClr val="EA3945"/>
      </a:hlink>
      <a:folHlink>
        <a:srgbClr val="A6B5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sic Centered Master">
  <a:themeElements>
    <a:clrScheme name="default light">
      <a:dk1>
        <a:srgbClr val="797979"/>
      </a:dk1>
      <a:lt1>
        <a:srgbClr val="FFFFFF"/>
      </a:lt1>
      <a:dk2>
        <a:srgbClr val="21242F"/>
      </a:dk2>
      <a:lt2>
        <a:srgbClr val="FFFFFF"/>
      </a:lt2>
      <a:accent1>
        <a:srgbClr val="21242F"/>
      </a:accent1>
      <a:accent2>
        <a:srgbClr val="EA3945"/>
      </a:accent2>
      <a:accent3>
        <a:srgbClr val="A6B5BF"/>
      </a:accent3>
      <a:accent4>
        <a:srgbClr val="575B66"/>
      </a:accent4>
      <a:accent5>
        <a:srgbClr val="777D8C"/>
      </a:accent5>
      <a:accent6>
        <a:srgbClr val="9599A6"/>
      </a:accent6>
      <a:hlink>
        <a:srgbClr val="EA3945"/>
      </a:hlink>
      <a:folHlink>
        <a:srgbClr val="A6B5BF"/>
      </a:folHlink>
    </a:clrScheme>
    <a:fontScheme name="Office 2">
      <a:majorFont>
        <a:latin typeface="Roboto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Roboto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ummit-01" id="{839AE325-EC27-41C2-BB25-10380FDE0E63}" vid="{E1FF81CA-314F-4FFD-8BAF-9534A298B5B6}"/>
    </a:ext>
  </a:extLst>
</a:theme>
</file>

<file path=ppt/theme/theme3.xml><?xml version="1.0" encoding="utf-8"?>
<a:theme xmlns:a="http://schemas.openxmlformats.org/drawingml/2006/main" name="Mock-Up Master">
  <a:themeElements>
    <a:clrScheme name="default light">
      <a:dk1>
        <a:srgbClr val="797979"/>
      </a:dk1>
      <a:lt1>
        <a:srgbClr val="FFFFFF"/>
      </a:lt1>
      <a:dk2>
        <a:srgbClr val="21242F"/>
      </a:dk2>
      <a:lt2>
        <a:srgbClr val="FFFFFF"/>
      </a:lt2>
      <a:accent1>
        <a:srgbClr val="21242F"/>
      </a:accent1>
      <a:accent2>
        <a:srgbClr val="EA3945"/>
      </a:accent2>
      <a:accent3>
        <a:srgbClr val="A6B5BF"/>
      </a:accent3>
      <a:accent4>
        <a:srgbClr val="575B66"/>
      </a:accent4>
      <a:accent5>
        <a:srgbClr val="777D8C"/>
      </a:accent5>
      <a:accent6>
        <a:srgbClr val="9599A6"/>
      </a:accent6>
      <a:hlink>
        <a:srgbClr val="EA3945"/>
      </a:hlink>
      <a:folHlink>
        <a:srgbClr val="A6B5BF"/>
      </a:folHlink>
    </a:clrScheme>
    <a:fontScheme name="Office 2">
      <a:majorFont>
        <a:latin typeface="Roboto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Roboto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ummit-01" id="{839AE325-EC27-41C2-BB25-10380FDE0E63}" vid="{E1FF81CA-314F-4FFD-8BAF-9534A298B5B6}"/>
    </a:ext>
  </a:extLst>
</a:theme>
</file>

<file path=ppt/theme/theme4.xml><?xml version="1.0" encoding="utf-8"?>
<a:theme xmlns:a="http://schemas.openxmlformats.org/drawingml/2006/main" name="Portfolio/Grid Master">
  <a:themeElements>
    <a:clrScheme name="default light">
      <a:dk1>
        <a:srgbClr val="797979"/>
      </a:dk1>
      <a:lt1>
        <a:srgbClr val="FFFFFF"/>
      </a:lt1>
      <a:dk2>
        <a:srgbClr val="21242F"/>
      </a:dk2>
      <a:lt2>
        <a:srgbClr val="FFFFFF"/>
      </a:lt2>
      <a:accent1>
        <a:srgbClr val="21242F"/>
      </a:accent1>
      <a:accent2>
        <a:srgbClr val="EA3945"/>
      </a:accent2>
      <a:accent3>
        <a:srgbClr val="A6B5BF"/>
      </a:accent3>
      <a:accent4>
        <a:srgbClr val="575B66"/>
      </a:accent4>
      <a:accent5>
        <a:srgbClr val="777D8C"/>
      </a:accent5>
      <a:accent6>
        <a:srgbClr val="9599A6"/>
      </a:accent6>
      <a:hlink>
        <a:srgbClr val="EA3945"/>
      </a:hlink>
      <a:folHlink>
        <a:srgbClr val="A6B5BF"/>
      </a:folHlink>
    </a:clrScheme>
    <a:fontScheme name="Office 2">
      <a:majorFont>
        <a:latin typeface="Roboto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Roboto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ummit-01" id="{839AE325-EC27-41C2-BB25-10380FDE0E63}" vid="{E1FF81CA-314F-4FFD-8BAF-9534A298B5B6}"/>
    </a:ext>
  </a:extLst>
</a:theme>
</file>

<file path=ppt/theme/theme5.xml><?xml version="1.0" encoding="utf-8"?>
<a:theme xmlns:a="http://schemas.openxmlformats.org/drawingml/2006/main" name="Portfolio/Creative Master">
  <a:themeElements>
    <a:clrScheme name="default light">
      <a:dk1>
        <a:srgbClr val="797979"/>
      </a:dk1>
      <a:lt1>
        <a:srgbClr val="FFFFFF"/>
      </a:lt1>
      <a:dk2>
        <a:srgbClr val="21242F"/>
      </a:dk2>
      <a:lt2>
        <a:srgbClr val="FFFFFF"/>
      </a:lt2>
      <a:accent1>
        <a:srgbClr val="21242F"/>
      </a:accent1>
      <a:accent2>
        <a:srgbClr val="EA3945"/>
      </a:accent2>
      <a:accent3>
        <a:srgbClr val="A6B5BF"/>
      </a:accent3>
      <a:accent4>
        <a:srgbClr val="575B66"/>
      </a:accent4>
      <a:accent5>
        <a:srgbClr val="777D8C"/>
      </a:accent5>
      <a:accent6>
        <a:srgbClr val="9599A6"/>
      </a:accent6>
      <a:hlink>
        <a:srgbClr val="EA3945"/>
      </a:hlink>
      <a:folHlink>
        <a:srgbClr val="A6B5B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ummit-01" id="{839AE325-EC27-41C2-BB25-10380FDE0E63}" vid="{E1FF81CA-314F-4FFD-8BAF-9534A298B5B6}"/>
    </a:ext>
  </a:extLst>
</a:theme>
</file>

<file path=ppt/theme/theme6.xml><?xml version="1.0" encoding="utf-8"?>
<a:theme xmlns:a="http://schemas.openxmlformats.org/drawingml/2006/main" name="Portfolio/Detail Master">
  <a:themeElements>
    <a:clrScheme name="default light">
      <a:dk1>
        <a:srgbClr val="797979"/>
      </a:dk1>
      <a:lt1>
        <a:srgbClr val="FFFFFF"/>
      </a:lt1>
      <a:dk2>
        <a:srgbClr val="21242F"/>
      </a:dk2>
      <a:lt2>
        <a:srgbClr val="FFFFFF"/>
      </a:lt2>
      <a:accent1>
        <a:srgbClr val="21242F"/>
      </a:accent1>
      <a:accent2>
        <a:srgbClr val="EA3945"/>
      </a:accent2>
      <a:accent3>
        <a:srgbClr val="A6B5BF"/>
      </a:accent3>
      <a:accent4>
        <a:srgbClr val="575B66"/>
      </a:accent4>
      <a:accent5>
        <a:srgbClr val="777D8C"/>
      </a:accent5>
      <a:accent6>
        <a:srgbClr val="9599A6"/>
      </a:accent6>
      <a:hlink>
        <a:srgbClr val="EA3945"/>
      </a:hlink>
      <a:folHlink>
        <a:srgbClr val="A6B5BF"/>
      </a:folHlink>
    </a:clrScheme>
    <a:fontScheme name="Office 2">
      <a:majorFont>
        <a:latin typeface="Roboto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Roboto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ummit-01" id="{839AE325-EC27-41C2-BB25-10380FDE0E63}" vid="{E1FF81CA-314F-4FFD-8BAF-9534A298B5B6}"/>
    </a:ext>
  </a:extLst>
</a:theme>
</file>

<file path=ppt/theme/theme7.xml><?xml version="1.0" encoding="utf-8"?>
<a:theme xmlns:a="http://schemas.openxmlformats.org/drawingml/2006/main" name="Chart Master">
  <a:themeElements>
    <a:clrScheme name="default light">
      <a:dk1>
        <a:srgbClr val="797979"/>
      </a:dk1>
      <a:lt1>
        <a:srgbClr val="FFFFFF"/>
      </a:lt1>
      <a:dk2>
        <a:srgbClr val="21242F"/>
      </a:dk2>
      <a:lt2>
        <a:srgbClr val="FFFFFF"/>
      </a:lt2>
      <a:accent1>
        <a:srgbClr val="21242F"/>
      </a:accent1>
      <a:accent2>
        <a:srgbClr val="EA3945"/>
      </a:accent2>
      <a:accent3>
        <a:srgbClr val="A6B5BF"/>
      </a:accent3>
      <a:accent4>
        <a:srgbClr val="575B66"/>
      </a:accent4>
      <a:accent5>
        <a:srgbClr val="777D8C"/>
      </a:accent5>
      <a:accent6>
        <a:srgbClr val="9599A6"/>
      </a:accent6>
      <a:hlink>
        <a:srgbClr val="EA3945"/>
      </a:hlink>
      <a:folHlink>
        <a:srgbClr val="A6B5BF"/>
      </a:folHlink>
    </a:clrScheme>
    <a:fontScheme name="Office 2">
      <a:majorFont>
        <a:latin typeface="Roboto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Roboto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ummit-01" id="{839AE325-EC27-41C2-BB25-10380FDE0E63}" vid="{E1FF81CA-314F-4FFD-8BAF-9534A298B5B6}"/>
    </a:ext>
  </a:extLst>
</a:theme>
</file>

<file path=ppt/theme/theme8.xml><?xml version="1.0" encoding="utf-8"?>
<a:theme xmlns:a="http://schemas.openxmlformats.org/drawingml/2006/main" name="Initial Master">
  <a:themeElements>
    <a:clrScheme name="default light">
      <a:dk1>
        <a:srgbClr val="797979"/>
      </a:dk1>
      <a:lt1>
        <a:srgbClr val="FFFFFF"/>
      </a:lt1>
      <a:dk2>
        <a:srgbClr val="21242F"/>
      </a:dk2>
      <a:lt2>
        <a:srgbClr val="FFFFFF"/>
      </a:lt2>
      <a:accent1>
        <a:srgbClr val="21242F"/>
      </a:accent1>
      <a:accent2>
        <a:srgbClr val="EA3945"/>
      </a:accent2>
      <a:accent3>
        <a:srgbClr val="A6B5BF"/>
      </a:accent3>
      <a:accent4>
        <a:srgbClr val="575B66"/>
      </a:accent4>
      <a:accent5>
        <a:srgbClr val="777D8C"/>
      </a:accent5>
      <a:accent6>
        <a:srgbClr val="9599A6"/>
      </a:accent6>
      <a:hlink>
        <a:srgbClr val="EA3945"/>
      </a:hlink>
      <a:folHlink>
        <a:srgbClr val="A6B5BF"/>
      </a:folHlink>
    </a:clrScheme>
    <a:fontScheme name="Office 2">
      <a:majorFont>
        <a:latin typeface="Roboto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Roboto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Break Master">
  <a:themeElements>
    <a:clrScheme name="default light">
      <a:dk1>
        <a:srgbClr val="797979"/>
      </a:dk1>
      <a:lt1>
        <a:srgbClr val="FFFFFF"/>
      </a:lt1>
      <a:dk2>
        <a:srgbClr val="21242F"/>
      </a:dk2>
      <a:lt2>
        <a:srgbClr val="FFFFFF"/>
      </a:lt2>
      <a:accent1>
        <a:srgbClr val="21242F"/>
      </a:accent1>
      <a:accent2>
        <a:srgbClr val="EA3945"/>
      </a:accent2>
      <a:accent3>
        <a:srgbClr val="A6B5BF"/>
      </a:accent3>
      <a:accent4>
        <a:srgbClr val="575B66"/>
      </a:accent4>
      <a:accent5>
        <a:srgbClr val="777D8C"/>
      </a:accent5>
      <a:accent6>
        <a:srgbClr val="9599A6"/>
      </a:accent6>
      <a:hlink>
        <a:srgbClr val="EA3945"/>
      </a:hlink>
      <a:folHlink>
        <a:srgbClr val="A6B5BF"/>
      </a:folHlink>
    </a:clrScheme>
    <a:fontScheme name="Office 2">
      <a:majorFont>
        <a:latin typeface="Roboto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Roboto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1479</TotalTime>
  <Words>938</Words>
  <Application>Microsoft Office PowerPoint</Application>
  <PresentationFormat>Presentación en pantalla (16:10)</PresentationFormat>
  <Paragraphs>119</Paragraphs>
  <Slides>16</Slides>
  <Notes>3</Notes>
  <HiddenSlides>0</HiddenSlides>
  <MMClips>0</MMClips>
  <ScaleCrop>false</ScaleCrop>
  <HeadingPairs>
    <vt:vector size="6" baseType="variant">
      <vt:variant>
        <vt:lpstr>Fuentes usadas</vt:lpstr>
      </vt:variant>
      <vt:variant>
        <vt:i4>10</vt:i4>
      </vt:variant>
      <vt:variant>
        <vt:lpstr>Tema</vt:lpstr>
      </vt:variant>
      <vt:variant>
        <vt:i4>11</vt:i4>
      </vt:variant>
      <vt:variant>
        <vt:lpstr>Títulos de diapositiva</vt:lpstr>
      </vt:variant>
      <vt:variant>
        <vt:i4>16</vt:i4>
      </vt:variant>
    </vt:vector>
  </HeadingPairs>
  <TitlesOfParts>
    <vt:vector size="37" baseType="lpstr">
      <vt:lpstr>Roboto </vt:lpstr>
      <vt:lpstr>Open Sans</vt:lpstr>
      <vt:lpstr>Montserrat</vt:lpstr>
      <vt:lpstr>Arial</vt:lpstr>
      <vt:lpstr>Roboto Black</vt:lpstr>
      <vt:lpstr>Roboto</vt:lpstr>
      <vt:lpstr>Raleway</vt:lpstr>
      <vt:lpstr>Wingdings</vt:lpstr>
      <vt:lpstr>Roboto Light</vt:lpstr>
      <vt:lpstr>Calibri</vt:lpstr>
      <vt:lpstr>Summit_1-PowerPoint-Template</vt:lpstr>
      <vt:lpstr>Basic Centered Master</vt:lpstr>
      <vt:lpstr>Mock-Up Master</vt:lpstr>
      <vt:lpstr>Portfolio/Grid Master</vt:lpstr>
      <vt:lpstr>Portfolio/Creative Master</vt:lpstr>
      <vt:lpstr>Portfolio/Detail Master</vt:lpstr>
      <vt:lpstr>Chart Master</vt:lpstr>
      <vt:lpstr>Initial Master</vt:lpstr>
      <vt:lpstr>Break Master</vt:lpstr>
      <vt:lpstr>Initial 2 Master</vt:lpstr>
      <vt:lpstr>Map Master</vt:lpstr>
      <vt:lpstr>/ Webinar: Actualización en materia de protección de datos personales</vt:lpstr>
      <vt:lpstr>Presentación de PowerPoint</vt:lpstr>
      <vt:lpstr>Protección de dato y consumo</vt:lpstr>
      <vt:lpstr>Art. 15 bis Ley Proconsumidor 21.398</vt:lpstr>
      <vt:lpstr>Presentación de PowerPoint</vt:lpstr>
      <vt:lpstr>Circular interpretativa sobre uso de IA en relaciones de consumo.</vt:lpstr>
      <vt:lpstr>Aspectos relevantes</vt:lpstr>
      <vt:lpstr>Circular interpretativa sobre cláusulas abusivas en protección de datos.</vt:lpstr>
      <vt:lpstr>Cláusula abusivas</vt:lpstr>
      <vt:lpstr>Boletín 11.144 sobre protección de datos personales y crea la Agencia de protección de datos.</vt:lpstr>
      <vt:lpstr>Tramitación legislativa</vt:lpstr>
      <vt:lpstr>Indicaciones</vt:lpstr>
      <vt:lpstr>Gestión de riesgos</vt:lpstr>
      <vt:lpstr>Presentación de PowerPoint</vt:lpstr>
      <vt:lpstr>Recomendaciones</vt:lpstr>
      <vt:lpstr>/ Webinar: Actualización en materia de protección de datos personales  Macarena Gatica Lira mgatica@alessandri.cl</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Summit_1-PowerPoint-Template</dc:title>
  <dc:subject/>
  <dc:creator>Alessandri Abogados</dc:creator>
  <cp:keywords/>
  <dc:description/>
  <cp:lastModifiedBy>Javiera Pizarro</cp:lastModifiedBy>
  <cp:revision>111</cp:revision>
  <dcterms:created xsi:type="dcterms:W3CDTF">2014-10-25T17:49:30Z</dcterms:created>
  <dcterms:modified xsi:type="dcterms:W3CDTF">2022-06-22T15:37:22Z</dcterms:modified>
  <cp:category>Light Blue</cp:category>
</cp:coreProperties>
</file>